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Signika"/>
      <p:regular r:id="rId30"/>
      <p:bold r:id="rId31"/>
    </p:embeddedFont>
    <p:embeddedFont>
      <p:font typeface="Passion One"/>
      <p:regular r:id="rId32"/>
      <p:bold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8" roundtripDataSignature="AMtx7mhzz40VReFMdDs8G+XhJ9NN1dWV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ignika-bold.fntdata"/><Relationship Id="rId30" Type="http://schemas.openxmlformats.org/officeDocument/2006/relationships/font" Target="fonts/Signika-regular.fntdata"/><Relationship Id="rId11" Type="http://schemas.openxmlformats.org/officeDocument/2006/relationships/slide" Target="slides/slide6.xml"/><Relationship Id="rId33" Type="http://schemas.openxmlformats.org/officeDocument/2006/relationships/font" Target="fonts/PassionOne-bold.fntdata"/><Relationship Id="rId10" Type="http://schemas.openxmlformats.org/officeDocument/2006/relationships/slide" Target="slides/slide5.xml"/><Relationship Id="rId32" Type="http://schemas.openxmlformats.org/officeDocument/2006/relationships/font" Target="fonts/PassionOne-regular.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003.12783.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003.12783.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rgbClr val="606569"/>
                </a:solidFill>
                <a:highlight>
                  <a:srgbClr val="FFFFFF"/>
                </a:highlight>
                <a:latin typeface="Open Sans"/>
                <a:ea typeface="Open Sans"/>
                <a:cs typeface="Open Sans"/>
                <a:sym typeface="Open Sans"/>
              </a:rPr>
              <a:t>WIFI data from the commuter phones can become a key sensor to track commuters on the transport network. WIFI data will be able to help generate crowd density at the platform or inside the trains by using an anonymous, non-participatory method. Agencies can start using probabilistic models along with big data analytics to extract information like platform crowd density and station vicinity crowd levels. Once the commuter  information is available, we need to apply </a:t>
            </a:r>
            <a:r>
              <a:rPr b="1" lang="en" sz="1000">
                <a:solidFill>
                  <a:srgbClr val="606569"/>
                </a:solidFill>
                <a:highlight>
                  <a:srgbClr val="FFFFFF"/>
                </a:highlight>
                <a:latin typeface="Open Sans"/>
                <a:ea typeface="Open Sans"/>
                <a:cs typeface="Open Sans"/>
                <a:sym typeface="Open Sans"/>
              </a:rPr>
              <a:t>context-aware fusion analytics which will provide information about the causes of crowd surges and inadequate supply-demand levels.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rgbClr val="606569"/>
                </a:solidFill>
                <a:highlight>
                  <a:srgbClr val="FFFFFF"/>
                </a:highlight>
                <a:latin typeface="Open Sans"/>
                <a:ea typeface="Open Sans"/>
                <a:cs typeface="Open Sans"/>
                <a:sym typeface="Open Sans"/>
              </a:rPr>
              <a:t>Using the above models, agencies and operators will be able to monitor the crowd levels in real time as well as understand the context behind the crowd levels. Alert thresholds for crowd levels will be defined based on the new social distancing norms. Agencies will need to define Standard Operating Procedures (SOP) to handle these alerts. These SOPs would trigger Al-based real time simulation which will provide optimised response plans like injecting additional trains and buses. Agencies will have to implement agile simulation systems to automate these SOPs. In the past, simulation capabilities were utilised primarily on quarterly basis for headway optimisations. With advances in high-performance computing and big data, agencies will be able to utilise simulations in real time to solve crowding problems. It is not just for crowding incidents but this system can be utilised for improving response times during all types of incidents, track failures, signalling systems issues. </a:t>
            </a:r>
            <a:endParaRPr sz="1000">
              <a:solidFill>
                <a:srgbClr val="606569"/>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sz="1000">
              <a:solidFill>
                <a:srgbClr val="606569"/>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sz="1000">
                <a:solidFill>
                  <a:srgbClr val="606569"/>
                </a:solidFill>
                <a:highlight>
                  <a:srgbClr val="FFFFFF"/>
                </a:highlight>
                <a:latin typeface="Open Sans"/>
                <a:ea typeface="Open Sans"/>
                <a:cs typeface="Open Sans"/>
                <a:sym typeface="Open Sans"/>
              </a:rPr>
              <a:t>Agencies will be able to implement data-driven analytics to get better understanding of sites like the most valuable site for companies which would help generate increased advertising and commercial revenue for agencies.</a:t>
            </a:r>
            <a:endParaRPr sz="1000">
              <a:solidFill>
                <a:srgbClr val="606569"/>
              </a:solidFill>
              <a:highlight>
                <a:srgbClr val="FFFFFF"/>
              </a:highlight>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rgbClr val="222222"/>
                </a:solidFill>
                <a:highlight>
                  <a:schemeClr val="lt1"/>
                </a:highlight>
              </a:rPr>
              <a:t>Chaudhari, M. D., &amp; Ghotkar, A. S. (2018). A Study on Crowd Detection and Density Analysis for Safety Control.</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u="sng">
                <a:solidFill>
                  <a:srgbClr val="383455"/>
                </a:solidFill>
                <a:hlinkClick r:id="rId2">
                  <a:extLst>
                    <a:ext uri="{A12FA001-AC4F-418D-AE19-62706E023703}">
                      <ahyp:hlinkClr val="tx"/>
                    </a:ext>
                  </a:extLst>
                </a:hlinkClick>
              </a:rPr>
              <a:t>https://arxiv.org/pdf/2003.12783.pdf</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200">
                <a:solidFill>
                  <a:srgbClr val="222222"/>
                </a:solidFill>
                <a:highlight>
                  <a:schemeClr val="lt1"/>
                </a:highlight>
              </a:rPr>
              <a:t>Local Binary Pattern (LBP)</a:t>
            </a:r>
            <a:r>
              <a:rPr lang="en" sz="1200">
                <a:solidFill>
                  <a:srgbClr val="222222"/>
                </a:solidFill>
                <a:highlight>
                  <a:schemeClr val="lt1"/>
                </a:highlight>
              </a:rPr>
              <a:t> is a simple yet very efficient texture operator which labels the </a:t>
            </a:r>
            <a:r>
              <a:rPr b="1" lang="en" sz="1200">
                <a:solidFill>
                  <a:srgbClr val="222222"/>
                </a:solidFill>
                <a:highlight>
                  <a:schemeClr val="lt1"/>
                </a:highlight>
              </a:rPr>
              <a:t>pixels</a:t>
            </a:r>
            <a:r>
              <a:rPr lang="en" sz="1200">
                <a:solidFill>
                  <a:srgbClr val="222222"/>
                </a:solidFill>
                <a:highlight>
                  <a:schemeClr val="lt1"/>
                </a:highlight>
              </a:rPr>
              <a:t> of an image by thresholding the neighborhood of each pixel and considers the result as a binary number.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SIFT (scale invariant feature transform)</a:t>
            </a:r>
            <a:r>
              <a:rPr lang="en">
                <a:solidFill>
                  <a:schemeClr val="dk1"/>
                </a:solidFill>
              </a:rPr>
              <a:t>: solve visual tracking problem, where the </a:t>
            </a:r>
            <a:r>
              <a:rPr i="1" lang="en" u="sng">
                <a:solidFill>
                  <a:schemeClr val="dk1"/>
                </a:solidFill>
              </a:rPr>
              <a:t>appearances of the tracked object</a:t>
            </a:r>
            <a:r>
              <a:rPr lang="en">
                <a:solidFill>
                  <a:schemeClr val="dk1"/>
                </a:solidFill>
              </a:rPr>
              <a:t> and scene </a:t>
            </a:r>
            <a:r>
              <a:rPr i="1" lang="en" u="sng">
                <a:solidFill>
                  <a:schemeClr val="dk1"/>
                </a:solidFill>
              </a:rPr>
              <a:t>background change during tracking</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050">
                <a:solidFill>
                  <a:srgbClr val="4D5156"/>
                </a:solidFill>
                <a:highlight>
                  <a:schemeClr val="lt1"/>
                </a:highlight>
              </a:rPr>
              <a:t>H</a:t>
            </a:r>
            <a:r>
              <a:rPr b="1" lang="en" sz="1050">
                <a:solidFill>
                  <a:srgbClr val="5F6368"/>
                </a:solidFill>
                <a:highlight>
                  <a:schemeClr val="lt1"/>
                </a:highlight>
              </a:rPr>
              <a:t>istogram of oriented gradients</a:t>
            </a:r>
            <a:r>
              <a:rPr lang="en" sz="1050">
                <a:solidFill>
                  <a:srgbClr val="4D5156"/>
                </a:solidFill>
                <a:highlight>
                  <a:schemeClr val="lt1"/>
                </a:highlight>
              </a:rPr>
              <a:t> (HOG) is a feature descriptor used in computer vision and image processing for the purpose of object detection. The technique counts occurrences of gradient orientation in localized portions of an image.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Global features have the ability to generalize an entire object with a single vector. Consequently, their use in standard classification techniques is straightforward. Local features, on the other hand, are computed at multiple points in the image and are consequently more robust to occlusion and clutter. However, they may require specialized classification algorithms to handle cases in which there are a variable number of feature vectors per image.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u="sng">
                <a:solidFill>
                  <a:srgbClr val="383455"/>
                </a:solidFill>
                <a:hlinkClick r:id="rId2">
                  <a:extLst>
                    <a:ext uri="{A12FA001-AC4F-418D-AE19-62706E023703}">
                      <ahyp:hlinkClr val="tx"/>
                    </a:ext>
                  </a:extLst>
                </a:hlinkClick>
              </a:rPr>
              <a:t>https://arxiv.org/pdf/2003.12783.pdf</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200">
                <a:solidFill>
                  <a:srgbClr val="222222"/>
                </a:solidFill>
                <a:highlight>
                  <a:schemeClr val="lt1"/>
                </a:highlight>
              </a:rPr>
              <a:t>Local Binary Pattern (LBP)</a:t>
            </a:r>
            <a:r>
              <a:rPr lang="en" sz="1200">
                <a:solidFill>
                  <a:srgbClr val="222222"/>
                </a:solidFill>
                <a:highlight>
                  <a:schemeClr val="lt1"/>
                </a:highlight>
              </a:rPr>
              <a:t> is a simple yet very efficient texture operator which labels the </a:t>
            </a:r>
            <a:r>
              <a:rPr b="1" lang="en" sz="1200">
                <a:solidFill>
                  <a:srgbClr val="222222"/>
                </a:solidFill>
                <a:highlight>
                  <a:schemeClr val="lt1"/>
                </a:highlight>
              </a:rPr>
              <a:t>pixels</a:t>
            </a:r>
            <a:r>
              <a:rPr lang="en" sz="1200">
                <a:solidFill>
                  <a:srgbClr val="222222"/>
                </a:solidFill>
                <a:highlight>
                  <a:schemeClr val="lt1"/>
                </a:highlight>
              </a:rPr>
              <a:t> of an image by thresholding the neighborhood of each pixel and considers the result as a binary number.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SIFT (scale invariant feature transform)</a:t>
            </a:r>
            <a:r>
              <a:rPr lang="en">
                <a:solidFill>
                  <a:schemeClr val="dk1"/>
                </a:solidFill>
              </a:rPr>
              <a:t>: solve visual tracking problem, where the </a:t>
            </a:r>
            <a:r>
              <a:rPr i="1" lang="en" u="sng">
                <a:solidFill>
                  <a:schemeClr val="dk1"/>
                </a:solidFill>
              </a:rPr>
              <a:t>appearances of the tracked object</a:t>
            </a:r>
            <a:r>
              <a:rPr lang="en">
                <a:solidFill>
                  <a:schemeClr val="dk1"/>
                </a:solidFill>
              </a:rPr>
              <a:t> and scene </a:t>
            </a:r>
            <a:r>
              <a:rPr i="1" lang="en" u="sng">
                <a:solidFill>
                  <a:schemeClr val="dk1"/>
                </a:solidFill>
              </a:rPr>
              <a:t>background change during tracking</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050">
                <a:solidFill>
                  <a:srgbClr val="4D5156"/>
                </a:solidFill>
                <a:highlight>
                  <a:schemeClr val="lt1"/>
                </a:highlight>
              </a:rPr>
              <a:t>H</a:t>
            </a:r>
            <a:r>
              <a:rPr b="1" lang="en" sz="1050">
                <a:solidFill>
                  <a:srgbClr val="5F6368"/>
                </a:solidFill>
                <a:highlight>
                  <a:schemeClr val="lt1"/>
                </a:highlight>
              </a:rPr>
              <a:t>istogram of oriented gradients</a:t>
            </a:r>
            <a:r>
              <a:rPr lang="en" sz="1050">
                <a:solidFill>
                  <a:srgbClr val="4D5156"/>
                </a:solidFill>
                <a:highlight>
                  <a:schemeClr val="lt1"/>
                </a:highlight>
              </a:rPr>
              <a:t> (HOG) is a feature descriptor used in computer vision and image processing for the purpose of object detection. The technique counts occurrences of gradient orientation in localized portions of an image.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Global features have the ability to generalize an entire object with a single vector. Consequently, their use in standard classification techniques is straightforward. Local features, on the other hand, are computed at multiple points in the image and are consequently more robust to occlusion and clutter. However, they may require specialized classification algorithms to handle cases in which there are a variable number of feature vectors per image.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3fc8f68a8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g13fc8f68a8d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3fc8f68a8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13fc8f68a8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3fc8f68a8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g13fc8f68a8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3fc8f68a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13fc8f68a8d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3fc8f68a8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13fc8f68a8d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3fc535fd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g13fc535fd4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2"/>
          <p:cNvSpPr/>
          <p:nvPr/>
        </p:nvSpPr>
        <p:spPr>
          <a:xfrm>
            <a:off x="-13259" y="-27466"/>
            <a:ext cx="6227072" cy="5186517"/>
          </a:xfrm>
          <a:custGeom>
            <a:rect b="b" l="l" r="r" t="t"/>
            <a:pathLst>
              <a:path extrusionOk="0" h="160735" w="194596">
                <a:moveTo>
                  <a:pt x="0" y="0"/>
                </a:moveTo>
                <a:lnTo>
                  <a:pt x="0" y="160734"/>
                </a:lnTo>
                <a:lnTo>
                  <a:pt x="151138" y="160734"/>
                </a:lnTo>
                <a:cubicBezTo>
                  <a:pt x="150209" y="159079"/>
                  <a:pt x="149364" y="157365"/>
                  <a:pt x="148638" y="155591"/>
                </a:cubicBezTo>
                <a:cubicBezTo>
                  <a:pt x="144887" y="146518"/>
                  <a:pt x="144280" y="135874"/>
                  <a:pt x="148423" y="126968"/>
                </a:cubicBezTo>
                <a:cubicBezTo>
                  <a:pt x="156401" y="109787"/>
                  <a:pt x="178927" y="103406"/>
                  <a:pt x="187547" y="86534"/>
                </a:cubicBezTo>
                <a:cubicBezTo>
                  <a:pt x="194596" y="72723"/>
                  <a:pt x="189976" y="55126"/>
                  <a:pt x="179844" y="43386"/>
                </a:cubicBezTo>
                <a:cubicBezTo>
                  <a:pt x="169712" y="31647"/>
                  <a:pt x="155103" y="24777"/>
                  <a:pt x="140482" y="19610"/>
                </a:cubicBezTo>
                <a:cubicBezTo>
                  <a:pt x="132957" y="16954"/>
                  <a:pt x="125159" y="14585"/>
                  <a:pt x="118741" y="9858"/>
                </a:cubicBezTo>
                <a:cubicBezTo>
                  <a:pt x="115276" y="7299"/>
                  <a:pt x="112252" y="3858"/>
                  <a:pt x="110395"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2"/>
          <p:cNvSpPr txBox="1"/>
          <p:nvPr>
            <p:ph type="ctrTitle"/>
          </p:nvPr>
        </p:nvSpPr>
        <p:spPr>
          <a:xfrm>
            <a:off x="729150" y="1258125"/>
            <a:ext cx="3843000" cy="2301900"/>
          </a:xfrm>
          <a:prstGeom prst="rect">
            <a:avLst/>
          </a:prstGeom>
          <a:noFill/>
          <a:ln>
            <a:noFill/>
          </a:ln>
        </p:spPr>
        <p:txBody>
          <a:bodyPr anchorCtr="0" anchor="b" bIns="91425" lIns="91425" spcFirstLastPara="1" rIns="91425" wrap="square" tIns="91425">
            <a:noAutofit/>
          </a:bodyPr>
          <a:lstStyle>
            <a:lvl1pPr lvl="0" algn="l">
              <a:lnSpc>
                <a:spcPct val="70000"/>
              </a:lnSpc>
              <a:spcBef>
                <a:spcPts val="0"/>
              </a:spcBef>
              <a:spcAft>
                <a:spcPts val="0"/>
              </a:spcAft>
              <a:buSzPts val="5800"/>
              <a:buFont typeface="Passion One"/>
              <a:buNone/>
              <a:defRPr sz="6500">
                <a:latin typeface="Passion One"/>
                <a:ea typeface="Passion One"/>
                <a:cs typeface="Passion One"/>
                <a:sym typeface="Passion 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2"/>
          <p:cNvSpPr txBox="1"/>
          <p:nvPr>
            <p:ph idx="1" type="subTitle"/>
          </p:nvPr>
        </p:nvSpPr>
        <p:spPr>
          <a:xfrm>
            <a:off x="729150" y="3636200"/>
            <a:ext cx="2630700" cy="7926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Clr>
                <a:schemeClr val="lt1"/>
              </a:buClr>
              <a:buSzPts val="1600"/>
              <a:buNone/>
              <a:defRPr>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2">
  <p:cSld name="CUSTOM_1_1_3_1">
    <p:spTree>
      <p:nvGrpSpPr>
        <p:cNvPr id="61" name="Shape 61"/>
        <p:cNvGrpSpPr/>
        <p:nvPr/>
      </p:nvGrpSpPr>
      <p:grpSpPr>
        <a:xfrm>
          <a:off x="0" y="0"/>
          <a:ext cx="0" cy="0"/>
          <a:chOff x="0" y="0"/>
          <a:chExt cx="0" cy="0"/>
        </a:xfrm>
      </p:grpSpPr>
      <p:sp>
        <p:nvSpPr>
          <p:cNvPr id="62" name="Google Shape;62;p32"/>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32"/>
          <p:cNvSpPr/>
          <p:nvPr/>
        </p:nvSpPr>
        <p:spPr>
          <a:xfrm flipH="1">
            <a:off x="5405627" y="0"/>
            <a:ext cx="3738373" cy="2031053"/>
          </a:xfrm>
          <a:custGeom>
            <a:rect b="b" l="l" r="r" t="t"/>
            <a:pathLst>
              <a:path extrusionOk="0" h="63322" w="116551">
                <a:moveTo>
                  <a:pt x="0" y="0"/>
                </a:moveTo>
                <a:lnTo>
                  <a:pt x="0" y="62853"/>
                </a:lnTo>
                <a:cubicBezTo>
                  <a:pt x="1749" y="63162"/>
                  <a:pt x="3513" y="63321"/>
                  <a:pt x="5266" y="63321"/>
                </a:cubicBezTo>
                <a:cubicBezTo>
                  <a:pt x="10613" y="63321"/>
                  <a:pt x="15856" y="61834"/>
                  <a:pt x="20241" y="58543"/>
                </a:cubicBezTo>
                <a:cubicBezTo>
                  <a:pt x="34123" y="48137"/>
                  <a:pt x="34909" y="25932"/>
                  <a:pt x="49149" y="16038"/>
                </a:cubicBezTo>
                <a:cubicBezTo>
                  <a:pt x="55666" y="11497"/>
                  <a:pt x="63898" y="10427"/>
                  <a:pt x="71911" y="10427"/>
                </a:cubicBezTo>
                <a:cubicBezTo>
                  <a:pt x="72829" y="10427"/>
                  <a:pt x="73743" y="10441"/>
                  <a:pt x="74652" y="10466"/>
                </a:cubicBezTo>
                <a:cubicBezTo>
                  <a:pt x="79315" y="10591"/>
                  <a:pt x="84021" y="10942"/>
                  <a:pt x="88690" y="10942"/>
                </a:cubicBezTo>
                <a:cubicBezTo>
                  <a:pt x="92878" y="10942"/>
                  <a:pt x="97037" y="10659"/>
                  <a:pt x="101108" y="9680"/>
                </a:cubicBezTo>
                <a:cubicBezTo>
                  <a:pt x="105775" y="8549"/>
                  <a:pt x="113467" y="4953"/>
                  <a:pt x="1165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5">
  <p:cSld name="CUSTOM_1_1_3_1_1_1_1">
    <p:spTree>
      <p:nvGrpSpPr>
        <p:cNvPr id="64" name="Shape 64"/>
        <p:cNvGrpSpPr/>
        <p:nvPr/>
      </p:nvGrpSpPr>
      <p:grpSpPr>
        <a:xfrm>
          <a:off x="0" y="0"/>
          <a:ext cx="0" cy="0"/>
          <a:chOff x="0" y="0"/>
          <a:chExt cx="0" cy="0"/>
        </a:xfrm>
      </p:grpSpPr>
      <p:sp>
        <p:nvSpPr>
          <p:cNvPr id="65" name="Google Shape;65;p34"/>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34"/>
          <p:cNvSpPr/>
          <p:nvPr/>
        </p:nvSpPr>
        <p:spPr>
          <a:xfrm rot="-5400000">
            <a:off x="7739650" y="60450"/>
            <a:ext cx="1464800" cy="1343900"/>
          </a:xfrm>
          <a:custGeom>
            <a:rect b="b" l="l" r="r" t="t"/>
            <a:pathLst>
              <a:path extrusionOk="0" h="53756" w="58592">
                <a:moveTo>
                  <a:pt x="44835" y="0"/>
                </a:moveTo>
                <a:cubicBezTo>
                  <a:pt x="43040" y="0"/>
                  <a:pt x="41302" y="364"/>
                  <a:pt x="39827" y="1368"/>
                </a:cubicBezTo>
                <a:cubicBezTo>
                  <a:pt x="37541" y="2916"/>
                  <a:pt x="36398" y="5702"/>
                  <a:pt x="35934" y="8428"/>
                </a:cubicBezTo>
                <a:cubicBezTo>
                  <a:pt x="35470" y="11155"/>
                  <a:pt x="35565" y="13953"/>
                  <a:pt x="35124" y="16679"/>
                </a:cubicBezTo>
                <a:cubicBezTo>
                  <a:pt x="33946" y="24026"/>
                  <a:pt x="28576" y="30550"/>
                  <a:pt x="21599" y="33122"/>
                </a:cubicBezTo>
                <a:cubicBezTo>
                  <a:pt x="18170" y="34396"/>
                  <a:pt x="14479" y="34753"/>
                  <a:pt x="10955" y="35729"/>
                </a:cubicBezTo>
                <a:cubicBezTo>
                  <a:pt x="7430" y="36706"/>
                  <a:pt x="3882" y="38480"/>
                  <a:pt x="2085" y="41671"/>
                </a:cubicBezTo>
                <a:cubicBezTo>
                  <a:pt x="1" y="45362"/>
                  <a:pt x="811" y="50100"/>
                  <a:pt x="3001" y="53755"/>
                </a:cubicBezTo>
                <a:lnTo>
                  <a:pt x="58592" y="53755"/>
                </a:lnTo>
                <a:lnTo>
                  <a:pt x="58592" y="4023"/>
                </a:lnTo>
                <a:cubicBezTo>
                  <a:pt x="55675" y="2535"/>
                  <a:pt x="52591" y="1380"/>
                  <a:pt x="49400" y="618"/>
                </a:cubicBezTo>
                <a:cubicBezTo>
                  <a:pt x="47923" y="263"/>
                  <a:pt x="46359" y="0"/>
                  <a:pt x="448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4"/>
          <p:cNvSpPr/>
          <p:nvPr/>
        </p:nvSpPr>
        <p:spPr>
          <a:xfrm>
            <a:off x="0" y="4039475"/>
            <a:ext cx="1381450" cy="1104025"/>
          </a:xfrm>
          <a:custGeom>
            <a:rect b="b" l="l" r="r" t="t"/>
            <a:pathLst>
              <a:path extrusionOk="0" h="44161" w="55258">
                <a:moveTo>
                  <a:pt x="33537" y="0"/>
                </a:moveTo>
                <a:cubicBezTo>
                  <a:pt x="29058" y="0"/>
                  <a:pt x="24542" y="2237"/>
                  <a:pt x="22087" y="6013"/>
                </a:cubicBezTo>
                <a:cubicBezTo>
                  <a:pt x="20241" y="8870"/>
                  <a:pt x="19229" y="12680"/>
                  <a:pt x="16122" y="14085"/>
                </a:cubicBezTo>
                <a:cubicBezTo>
                  <a:pt x="15326" y="14440"/>
                  <a:pt x="14476" y="14589"/>
                  <a:pt x="13611" y="14589"/>
                </a:cubicBezTo>
                <a:cubicBezTo>
                  <a:pt x="12185" y="14589"/>
                  <a:pt x="10717" y="14186"/>
                  <a:pt x="9383" y="13645"/>
                </a:cubicBezTo>
                <a:cubicBezTo>
                  <a:pt x="7240" y="12776"/>
                  <a:pt x="5216" y="11561"/>
                  <a:pt x="2954" y="11073"/>
                </a:cubicBezTo>
                <a:cubicBezTo>
                  <a:pt x="2206" y="10920"/>
                  <a:pt x="1466" y="10849"/>
                  <a:pt x="722" y="10849"/>
                </a:cubicBezTo>
                <a:cubicBezTo>
                  <a:pt x="482" y="10849"/>
                  <a:pt x="242" y="10856"/>
                  <a:pt x="1" y="10871"/>
                </a:cubicBezTo>
                <a:lnTo>
                  <a:pt x="1" y="44160"/>
                </a:lnTo>
                <a:lnTo>
                  <a:pt x="55258" y="44160"/>
                </a:lnTo>
                <a:cubicBezTo>
                  <a:pt x="54662" y="42303"/>
                  <a:pt x="53829" y="40541"/>
                  <a:pt x="52757" y="38910"/>
                </a:cubicBezTo>
                <a:cubicBezTo>
                  <a:pt x="49721" y="34314"/>
                  <a:pt x="44709" y="30433"/>
                  <a:pt x="44447" y="24920"/>
                </a:cubicBezTo>
                <a:cubicBezTo>
                  <a:pt x="44292" y="21574"/>
                  <a:pt x="46007" y="18431"/>
                  <a:pt x="46471" y="15121"/>
                </a:cubicBezTo>
                <a:cubicBezTo>
                  <a:pt x="47304" y="9168"/>
                  <a:pt x="43566" y="2882"/>
                  <a:pt x="37934" y="774"/>
                </a:cubicBezTo>
                <a:cubicBezTo>
                  <a:pt x="36525" y="250"/>
                  <a:pt x="35033" y="0"/>
                  <a:pt x="335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p:cSld name="CUSTOM_5">
    <p:spTree>
      <p:nvGrpSpPr>
        <p:cNvPr id="68" name="Shape 68"/>
        <p:cNvGrpSpPr/>
        <p:nvPr/>
      </p:nvGrpSpPr>
      <p:grpSpPr>
        <a:xfrm>
          <a:off x="0" y="0"/>
          <a:ext cx="0" cy="0"/>
          <a:chOff x="0" y="0"/>
          <a:chExt cx="0" cy="0"/>
        </a:xfrm>
      </p:grpSpPr>
      <p:sp>
        <p:nvSpPr>
          <p:cNvPr id="69" name="Google Shape;69;p35"/>
          <p:cNvSpPr/>
          <p:nvPr/>
        </p:nvSpPr>
        <p:spPr>
          <a:xfrm>
            <a:off x="-8531" y="-4018"/>
            <a:ext cx="5097024" cy="5143520"/>
          </a:xfrm>
          <a:custGeom>
            <a:rect b="b" l="l" r="r" t="t"/>
            <a:pathLst>
              <a:path extrusionOk="0" h="160735" w="159282">
                <a:moveTo>
                  <a:pt x="0" y="0"/>
                </a:moveTo>
                <a:lnTo>
                  <a:pt x="0" y="160734"/>
                </a:lnTo>
                <a:lnTo>
                  <a:pt x="17717" y="160734"/>
                </a:lnTo>
                <a:cubicBezTo>
                  <a:pt x="42624" y="132171"/>
                  <a:pt x="80129" y="122658"/>
                  <a:pt x="105370" y="110549"/>
                </a:cubicBezTo>
                <a:cubicBezTo>
                  <a:pt x="146149" y="90987"/>
                  <a:pt x="159282" y="46672"/>
                  <a:pt x="129873" y="13835"/>
                </a:cubicBezTo>
                <a:cubicBezTo>
                  <a:pt x="125599" y="9061"/>
                  <a:pt x="121432" y="4477"/>
                  <a:pt x="11762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5"/>
          <p:cNvSpPr/>
          <p:nvPr/>
        </p:nvSpPr>
        <p:spPr>
          <a:xfrm>
            <a:off x="6382687" y="-11419"/>
            <a:ext cx="2767584" cy="1234080"/>
          </a:xfrm>
          <a:custGeom>
            <a:rect b="b" l="l" r="r" t="t"/>
            <a:pathLst>
              <a:path extrusionOk="0" h="38565" w="86487">
                <a:moveTo>
                  <a:pt x="0" y="0"/>
                </a:moveTo>
                <a:cubicBezTo>
                  <a:pt x="3828" y="10812"/>
                  <a:pt x="12368" y="20932"/>
                  <a:pt x="30944" y="20932"/>
                </a:cubicBezTo>
                <a:cubicBezTo>
                  <a:pt x="31841" y="20932"/>
                  <a:pt x="32762" y="20908"/>
                  <a:pt x="33707" y="20860"/>
                </a:cubicBezTo>
                <a:cubicBezTo>
                  <a:pt x="36624" y="20711"/>
                  <a:pt x="39363" y="20640"/>
                  <a:pt x="41936" y="20640"/>
                </a:cubicBezTo>
                <a:cubicBezTo>
                  <a:pt x="70098" y="20640"/>
                  <a:pt x="78512" y="29182"/>
                  <a:pt x="86487" y="38564"/>
                </a:cubicBezTo>
                <a:lnTo>
                  <a:pt x="86487"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5"/>
          <p:cNvSpPr txBox="1"/>
          <p:nvPr>
            <p:ph type="title"/>
          </p:nvPr>
        </p:nvSpPr>
        <p:spPr>
          <a:xfrm>
            <a:off x="733600" y="377725"/>
            <a:ext cx="4752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35"/>
          <p:cNvSpPr txBox="1"/>
          <p:nvPr>
            <p:ph idx="1" type="body"/>
          </p:nvPr>
        </p:nvSpPr>
        <p:spPr>
          <a:xfrm>
            <a:off x="733600" y="1211025"/>
            <a:ext cx="3512700" cy="13608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Thin"/>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01">
  <p:cSld name="CUSTOM_1_1_2">
    <p:spTree>
      <p:nvGrpSpPr>
        <p:cNvPr id="73" name="Shape 73"/>
        <p:cNvGrpSpPr/>
        <p:nvPr/>
      </p:nvGrpSpPr>
      <p:grpSpPr>
        <a:xfrm>
          <a:off x="0" y="0"/>
          <a:ext cx="0" cy="0"/>
          <a:chOff x="0" y="0"/>
          <a:chExt cx="0" cy="0"/>
        </a:xfrm>
      </p:grpSpPr>
      <p:sp>
        <p:nvSpPr>
          <p:cNvPr id="74" name="Google Shape;74;p36"/>
          <p:cNvSpPr/>
          <p:nvPr/>
        </p:nvSpPr>
        <p:spPr>
          <a:xfrm>
            <a:off x="-32" y="0"/>
            <a:ext cx="9144032" cy="3013344"/>
          </a:xfrm>
          <a:custGeom>
            <a:rect b="b" l="l" r="r" t="t"/>
            <a:pathLst>
              <a:path extrusionOk="0" h="94167" w="285751">
                <a:moveTo>
                  <a:pt x="0" y="0"/>
                </a:moveTo>
                <a:lnTo>
                  <a:pt x="0" y="67282"/>
                </a:lnTo>
                <a:cubicBezTo>
                  <a:pt x="1370" y="68604"/>
                  <a:pt x="2715" y="69937"/>
                  <a:pt x="4037" y="71247"/>
                </a:cubicBezTo>
                <a:cubicBezTo>
                  <a:pt x="10549" y="77712"/>
                  <a:pt x="16717" y="83820"/>
                  <a:pt x="24682" y="87368"/>
                </a:cubicBezTo>
                <a:cubicBezTo>
                  <a:pt x="29421" y="89475"/>
                  <a:pt x="34648" y="90618"/>
                  <a:pt x="40220" y="90749"/>
                </a:cubicBezTo>
                <a:cubicBezTo>
                  <a:pt x="40616" y="90759"/>
                  <a:pt x="41015" y="90764"/>
                  <a:pt x="41417" y="90764"/>
                </a:cubicBezTo>
                <a:cubicBezTo>
                  <a:pt x="46194" y="90764"/>
                  <a:pt x="51354" y="90048"/>
                  <a:pt x="56758" y="88642"/>
                </a:cubicBezTo>
                <a:cubicBezTo>
                  <a:pt x="66414" y="86130"/>
                  <a:pt x="77093" y="81403"/>
                  <a:pt x="89393" y="74176"/>
                </a:cubicBezTo>
                <a:cubicBezTo>
                  <a:pt x="90143" y="73735"/>
                  <a:pt x="90881" y="73295"/>
                  <a:pt x="91643" y="72854"/>
                </a:cubicBezTo>
                <a:cubicBezTo>
                  <a:pt x="109240" y="62484"/>
                  <a:pt x="128898" y="50911"/>
                  <a:pt x="149817" y="50911"/>
                </a:cubicBezTo>
                <a:cubicBezTo>
                  <a:pt x="152805" y="50911"/>
                  <a:pt x="155829" y="51149"/>
                  <a:pt x="158866" y="51661"/>
                </a:cubicBezTo>
                <a:cubicBezTo>
                  <a:pt x="174701" y="54328"/>
                  <a:pt x="187191" y="63829"/>
                  <a:pt x="199263" y="73021"/>
                </a:cubicBezTo>
                <a:cubicBezTo>
                  <a:pt x="208931" y="80379"/>
                  <a:pt x="218921" y="87987"/>
                  <a:pt x="230351" y="91690"/>
                </a:cubicBezTo>
                <a:cubicBezTo>
                  <a:pt x="235447" y="93346"/>
                  <a:pt x="240831" y="94166"/>
                  <a:pt x="246344" y="94166"/>
                </a:cubicBezTo>
                <a:cubicBezTo>
                  <a:pt x="255101" y="94166"/>
                  <a:pt x="264183" y="92095"/>
                  <a:pt x="272951" y="88011"/>
                </a:cubicBezTo>
                <a:cubicBezTo>
                  <a:pt x="277476" y="85903"/>
                  <a:pt x="281786" y="83308"/>
                  <a:pt x="285750" y="80331"/>
                </a:cubicBezTo>
                <a:lnTo>
                  <a:pt x="285750"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6"/>
          <p:cNvSpPr/>
          <p:nvPr/>
        </p:nvSpPr>
        <p:spPr>
          <a:xfrm>
            <a:off x="5876905" y="0"/>
            <a:ext cx="3267104" cy="2000832"/>
          </a:xfrm>
          <a:custGeom>
            <a:rect b="b" l="l" r="r" t="t"/>
            <a:pathLst>
              <a:path extrusionOk="0" h="62526" w="102097">
                <a:moveTo>
                  <a:pt x="6596" y="0"/>
                </a:moveTo>
                <a:cubicBezTo>
                  <a:pt x="7632" y="964"/>
                  <a:pt x="8478" y="2107"/>
                  <a:pt x="9037" y="3441"/>
                </a:cubicBezTo>
                <a:cubicBezTo>
                  <a:pt x="10716" y="7441"/>
                  <a:pt x="9418" y="12085"/>
                  <a:pt x="7406" y="15931"/>
                </a:cubicBezTo>
                <a:cubicBezTo>
                  <a:pt x="5406" y="19776"/>
                  <a:pt x="2691" y="23300"/>
                  <a:pt x="1346" y="27432"/>
                </a:cubicBezTo>
                <a:cubicBezTo>
                  <a:pt x="0" y="31563"/>
                  <a:pt x="405" y="36707"/>
                  <a:pt x="3798" y="39422"/>
                </a:cubicBezTo>
                <a:cubicBezTo>
                  <a:pt x="5354" y="40669"/>
                  <a:pt x="7306" y="41204"/>
                  <a:pt x="9307" y="41204"/>
                </a:cubicBezTo>
                <a:cubicBezTo>
                  <a:pt x="11011" y="41204"/>
                  <a:pt x="12751" y="40816"/>
                  <a:pt x="14312" y="40148"/>
                </a:cubicBezTo>
                <a:cubicBezTo>
                  <a:pt x="17705" y="38695"/>
                  <a:pt x="20467" y="36135"/>
                  <a:pt x="23289" y="33742"/>
                </a:cubicBezTo>
                <a:cubicBezTo>
                  <a:pt x="28778" y="29123"/>
                  <a:pt x="34933" y="24896"/>
                  <a:pt x="41994" y="23598"/>
                </a:cubicBezTo>
                <a:cubicBezTo>
                  <a:pt x="43278" y="23360"/>
                  <a:pt x="44597" y="23240"/>
                  <a:pt x="45919" y="23240"/>
                </a:cubicBezTo>
                <a:cubicBezTo>
                  <a:pt x="51866" y="23240"/>
                  <a:pt x="57876" y="25662"/>
                  <a:pt x="61032" y="30611"/>
                </a:cubicBezTo>
                <a:cubicBezTo>
                  <a:pt x="65747" y="38005"/>
                  <a:pt x="63020" y="48494"/>
                  <a:pt x="68021" y="55697"/>
                </a:cubicBezTo>
                <a:cubicBezTo>
                  <a:pt x="70604" y="59436"/>
                  <a:pt x="74998" y="61686"/>
                  <a:pt x="79498" y="62317"/>
                </a:cubicBezTo>
                <a:cubicBezTo>
                  <a:pt x="80510" y="62459"/>
                  <a:pt x="81527" y="62525"/>
                  <a:pt x="82544" y="62525"/>
                </a:cubicBezTo>
                <a:cubicBezTo>
                  <a:pt x="86054" y="62525"/>
                  <a:pt x="89570" y="61739"/>
                  <a:pt x="92893" y="60567"/>
                </a:cubicBezTo>
                <a:cubicBezTo>
                  <a:pt x="96131" y="59424"/>
                  <a:pt x="99215" y="57876"/>
                  <a:pt x="102096" y="56007"/>
                </a:cubicBezTo>
                <a:lnTo>
                  <a:pt x="102096" y="0"/>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6"/>
          <p:cNvSpPr txBox="1"/>
          <p:nvPr>
            <p:ph type="title"/>
          </p:nvPr>
        </p:nvSpPr>
        <p:spPr>
          <a:xfrm>
            <a:off x="733600" y="377725"/>
            <a:ext cx="611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36"/>
          <p:cNvSpPr txBox="1"/>
          <p:nvPr>
            <p:ph idx="1" type="body"/>
          </p:nvPr>
        </p:nvSpPr>
        <p:spPr>
          <a:xfrm>
            <a:off x="733600" y="1211025"/>
            <a:ext cx="3512700" cy="13608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Thin"/>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
    <p:bg>
      <p:bgPr>
        <a:solidFill>
          <a:schemeClr val="dk2"/>
        </a:solidFill>
      </p:bgPr>
    </p:bg>
    <p:spTree>
      <p:nvGrpSpPr>
        <p:cNvPr id="78" name="Shape 78"/>
        <p:cNvGrpSpPr/>
        <p:nvPr/>
      </p:nvGrpSpPr>
      <p:grpSpPr>
        <a:xfrm>
          <a:off x="0" y="0"/>
          <a:ext cx="0" cy="0"/>
          <a:chOff x="0" y="0"/>
          <a:chExt cx="0" cy="0"/>
        </a:xfrm>
      </p:grpSpPr>
      <p:sp>
        <p:nvSpPr>
          <p:cNvPr id="79" name="Google Shape;79;p37"/>
          <p:cNvSpPr/>
          <p:nvPr/>
        </p:nvSpPr>
        <p:spPr>
          <a:xfrm>
            <a:off x="325" y="-5875"/>
            <a:ext cx="4781266" cy="1691684"/>
          </a:xfrm>
          <a:custGeom>
            <a:rect b="b" l="l" r="r" t="t"/>
            <a:pathLst>
              <a:path extrusionOk="0" h="92784" w="187869">
                <a:moveTo>
                  <a:pt x="0" y="0"/>
                </a:moveTo>
                <a:lnTo>
                  <a:pt x="0" y="88451"/>
                </a:lnTo>
                <a:cubicBezTo>
                  <a:pt x="6642" y="90901"/>
                  <a:pt x="13467" y="92783"/>
                  <a:pt x="20580" y="92783"/>
                </a:cubicBezTo>
                <a:cubicBezTo>
                  <a:pt x="25910" y="92783"/>
                  <a:pt x="31402" y="91726"/>
                  <a:pt x="37100" y="89059"/>
                </a:cubicBezTo>
                <a:cubicBezTo>
                  <a:pt x="73488" y="72004"/>
                  <a:pt x="63959" y="30841"/>
                  <a:pt x="105814" y="30841"/>
                </a:cubicBezTo>
                <a:cubicBezTo>
                  <a:pt x="109221" y="30841"/>
                  <a:pt x="112969" y="31114"/>
                  <a:pt x="117110" y="31694"/>
                </a:cubicBezTo>
                <a:cubicBezTo>
                  <a:pt x="124999" y="32800"/>
                  <a:pt x="132019" y="33299"/>
                  <a:pt x="138264" y="33299"/>
                </a:cubicBezTo>
                <a:cubicBezTo>
                  <a:pt x="178943" y="33299"/>
                  <a:pt x="186744" y="12149"/>
                  <a:pt x="18786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7"/>
          <p:cNvSpPr txBox="1"/>
          <p:nvPr>
            <p:ph type="title"/>
          </p:nvPr>
        </p:nvSpPr>
        <p:spPr>
          <a:xfrm>
            <a:off x="733600" y="900925"/>
            <a:ext cx="3383400" cy="66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37"/>
          <p:cNvSpPr txBox="1"/>
          <p:nvPr>
            <p:ph idx="1" type="subTitle"/>
          </p:nvPr>
        </p:nvSpPr>
        <p:spPr>
          <a:xfrm>
            <a:off x="733600" y="1639700"/>
            <a:ext cx="3383400" cy="9999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Clr>
                <a:schemeClr val="lt1"/>
              </a:buClr>
              <a:buSzPts val="3000"/>
              <a:buNone/>
              <a:defRPr sz="1600">
                <a:solidFill>
                  <a:schemeClr val="lt1"/>
                </a:solidFill>
              </a:defRPr>
            </a:lvl1pPr>
            <a:lvl2pPr lvl="1" algn="l">
              <a:lnSpc>
                <a:spcPct val="100000"/>
              </a:lnSpc>
              <a:spcBef>
                <a:spcPts val="0"/>
              </a:spcBef>
              <a:spcAft>
                <a:spcPts val="0"/>
              </a:spcAft>
              <a:buClr>
                <a:srgbClr val="F3F3F3"/>
              </a:buClr>
              <a:buSzPts val="2800"/>
              <a:buNone/>
              <a:defRPr sz="2800">
                <a:solidFill>
                  <a:srgbClr val="F3F3F3"/>
                </a:solidFill>
              </a:defRPr>
            </a:lvl2pPr>
            <a:lvl3pPr lvl="2" algn="l">
              <a:lnSpc>
                <a:spcPct val="100000"/>
              </a:lnSpc>
              <a:spcBef>
                <a:spcPts val="0"/>
              </a:spcBef>
              <a:spcAft>
                <a:spcPts val="0"/>
              </a:spcAft>
              <a:buClr>
                <a:srgbClr val="F3F3F3"/>
              </a:buClr>
              <a:buSzPts val="2800"/>
              <a:buNone/>
              <a:defRPr sz="2800">
                <a:solidFill>
                  <a:srgbClr val="F3F3F3"/>
                </a:solidFill>
              </a:defRPr>
            </a:lvl3pPr>
            <a:lvl4pPr lvl="3" algn="l">
              <a:lnSpc>
                <a:spcPct val="100000"/>
              </a:lnSpc>
              <a:spcBef>
                <a:spcPts val="0"/>
              </a:spcBef>
              <a:spcAft>
                <a:spcPts val="0"/>
              </a:spcAft>
              <a:buClr>
                <a:srgbClr val="F3F3F3"/>
              </a:buClr>
              <a:buSzPts val="2800"/>
              <a:buNone/>
              <a:defRPr sz="2800">
                <a:solidFill>
                  <a:srgbClr val="F3F3F3"/>
                </a:solidFill>
              </a:defRPr>
            </a:lvl4pPr>
            <a:lvl5pPr lvl="4" algn="l">
              <a:lnSpc>
                <a:spcPct val="100000"/>
              </a:lnSpc>
              <a:spcBef>
                <a:spcPts val="0"/>
              </a:spcBef>
              <a:spcAft>
                <a:spcPts val="0"/>
              </a:spcAft>
              <a:buClr>
                <a:srgbClr val="F3F3F3"/>
              </a:buClr>
              <a:buSzPts val="2800"/>
              <a:buNone/>
              <a:defRPr sz="2800">
                <a:solidFill>
                  <a:srgbClr val="F3F3F3"/>
                </a:solidFill>
              </a:defRPr>
            </a:lvl5pPr>
            <a:lvl6pPr lvl="5" algn="l">
              <a:lnSpc>
                <a:spcPct val="100000"/>
              </a:lnSpc>
              <a:spcBef>
                <a:spcPts val="0"/>
              </a:spcBef>
              <a:spcAft>
                <a:spcPts val="0"/>
              </a:spcAft>
              <a:buClr>
                <a:srgbClr val="F3F3F3"/>
              </a:buClr>
              <a:buSzPts val="2800"/>
              <a:buNone/>
              <a:defRPr sz="2800">
                <a:solidFill>
                  <a:srgbClr val="F3F3F3"/>
                </a:solidFill>
              </a:defRPr>
            </a:lvl6pPr>
            <a:lvl7pPr lvl="6" algn="l">
              <a:lnSpc>
                <a:spcPct val="100000"/>
              </a:lnSpc>
              <a:spcBef>
                <a:spcPts val="0"/>
              </a:spcBef>
              <a:spcAft>
                <a:spcPts val="0"/>
              </a:spcAft>
              <a:buClr>
                <a:srgbClr val="F3F3F3"/>
              </a:buClr>
              <a:buSzPts val="2800"/>
              <a:buNone/>
              <a:defRPr sz="2800">
                <a:solidFill>
                  <a:srgbClr val="F3F3F3"/>
                </a:solidFill>
              </a:defRPr>
            </a:lvl7pPr>
            <a:lvl8pPr lvl="7" algn="l">
              <a:lnSpc>
                <a:spcPct val="100000"/>
              </a:lnSpc>
              <a:spcBef>
                <a:spcPts val="0"/>
              </a:spcBef>
              <a:spcAft>
                <a:spcPts val="0"/>
              </a:spcAft>
              <a:buClr>
                <a:srgbClr val="F3F3F3"/>
              </a:buClr>
              <a:buSzPts val="2800"/>
              <a:buNone/>
              <a:defRPr sz="2800">
                <a:solidFill>
                  <a:srgbClr val="F3F3F3"/>
                </a:solidFill>
              </a:defRPr>
            </a:lvl8pPr>
            <a:lvl9pPr lvl="8" algn="l">
              <a:lnSpc>
                <a:spcPct val="100000"/>
              </a:lnSpc>
              <a:spcBef>
                <a:spcPts val="0"/>
              </a:spcBef>
              <a:spcAft>
                <a:spcPts val="0"/>
              </a:spcAft>
              <a:buClr>
                <a:srgbClr val="F3F3F3"/>
              </a:buClr>
              <a:buSzPts val="2800"/>
              <a:buNone/>
              <a:defRPr sz="2800">
                <a:solidFill>
                  <a:srgbClr val="F3F3F3"/>
                </a:solidFill>
              </a:defRPr>
            </a:lvl9pPr>
          </a:lstStyle>
          <a:p/>
        </p:txBody>
      </p:sp>
      <p:sp>
        <p:nvSpPr>
          <p:cNvPr id="82" name="Google Shape;82;p37"/>
          <p:cNvSpPr txBox="1"/>
          <p:nvPr>
            <p:ph idx="2" type="subTitle"/>
          </p:nvPr>
        </p:nvSpPr>
        <p:spPr>
          <a:xfrm>
            <a:off x="733600" y="3177400"/>
            <a:ext cx="3838500" cy="9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Signika"/>
              <a:buNone/>
              <a:defRPr sz="1400">
                <a:solidFill>
                  <a:schemeClr val="dk1"/>
                </a:solidFill>
                <a:latin typeface="Signika"/>
                <a:ea typeface="Signika"/>
                <a:cs typeface="Signika"/>
                <a:sym typeface="Signika"/>
              </a:defRPr>
            </a:lvl1pPr>
            <a:lvl2pPr lvl="1" algn="ctr">
              <a:lnSpc>
                <a:spcPct val="100000"/>
              </a:lnSpc>
              <a:spcBef>
                <a:spcPts val="0"/>
              </a:spcBef>
              <a:spcAft>
                <a:spcPts val="0"/>
              </a:spcAft>
              <a:buSzPts val="1400"/>
              <a:buFont typeface="Signika"/>
              <a:buNone/>
              <a:defRPr>
                <a:latin typeface="Signika"/>
                <a:ea typeface="Signika"/>
                <a:cs typeface="Signika"/>
                <a:sym typeface="Signika"/>
              </a:defRPr>
            </a:lvl2pPr>
            <a:lvl3pPr lvl="2" algn="ctr">
              <a:lnSpc>
                <a:spcPct val="100000"/>
              </a:lnSpc>
              <a:spcBef>
                <a:spcPts val="0"/>
              </a:spcBef>
              <a:spcAft>
                <a:spcPts val="0"/>
              </a:spcAft>
              <a:buSzPts val="1400"/>
              <a:buFont typeface="Signika"/>
              <a:buNone/>
              <a:defRPr>
                <a:latin typeface="Signika"/>
                <a:ea typeface="Signika"/>
                <a:cs typeface="Signika"/>
                <a:sym typeface="Signika"/>
              </a:defRPr>
            </a:lvl3pPr>
            <a:lvl4pPr lvl="3" algn="ctr">
              <a:lnSpc>
                <a:spcPct val="100000"/>
              </a:lnSpc>
              <a:spcBef>
                <a:spcPts val="0"/>
              </a:spcBef>
              <a:spcAft>
                <a:spcPts val="0"/>
              </a:spcAft>
              <a:buSzPts val="1400"/>
              <a:buFont typeface="Signika"/>
              <a:buNone/>
              <a:defRPr>
                <a:latin typeface="Signika"/>
                <a:ea typeface="Signika"/>
                <a:cs typeface="Signika"/>
                <a:sym typeface="Signika"/>
              </a:defRPr>
            </a:lvl4pPr>
            <a:lvl5pPr lvl="4" algn="ctr">
              <a:lnSpc>
                <a:spcPct val="100000"/>
              </a:lnSpc>
              <a:spcBef>
                <a:spcPts val="0"/>
              </a:spcBef>
              <a:spcAft>
                <a:spcPts val="0"/>
              </a:spcAft>
              <a:buSzPts val="1400"/>
              <a:buFont typeface="Signika"/>
              <a:buNone/>
              <a:defRPr>
                <a:latin typeface="Signika"/>
                <a:ea typeface="Signika"/>
                <a:cs typeface="Signika"/>
                <a:sym typeface="Signika"/>
              </a:defRPr>
            </a:lvl5pPr>
            <a:lvl6pPr lvl="5" algn="ctr">
              <a:lnSpc>
                <a:spcPct val="100000"/>
              </a:lnSpc>
              <a:spcBef>
                <a:spcPts val="0"/>
              </a:spcBef>
              <a:spcAft>
                <a:spcPts val="0"/>
              </a:spcAft>
              <a:buSzPts val="1400"/>
              <a:buFont typeface="Signika"/>
              <a:buNone/>
              <a:defRPr>
                <a:latin typeface="Signika"/>
                <a:ea typeface="Signika"/>
                <a:cs typeface="Signika"/>
                <a:sym typeface="Signika"/>
              </a:defRPr>
            </a:lvl6pPr>
            <a:lvl7pPr lvl="6" algn="ctr">
              <a:lnSpc>
                <a:spcPct val="100000"/>
              </a:lnSpc>
              <a:spcBef>
                <a:spcPts val="0"/>
              </a:spcBef>
              <a:spcAft>
                <a:spcPts val="0"/>
              </a:spcAft>
              <a:buSzPts val="1400"/>
              <a:buFont typeface="Signika"/>
              <a:buNone/>
              <a:defRPr>
                <a:latin typeface="Signika"/>
                <a:ea typeface="Signika"/>
                <a:cs typeface="Signika"/>
                <a:sym typeface="Signika"/>
              </a:defRPr>
            </a:lvl7pPr>
            <a:lvl8pPr lvl="7" algn="ctr">
              <a:lnSpc>
                <a:spcPct val="100000"/>
              </a:lnSpc>
              <a:spcBef>
                <a:spcPts val="0"/>
              </a:spcBef>
              <a:spcAft>
                <a:spcPts val="0"/>
              </a:spcAft>
              <a:buSzPts val="1400"/>
              <a:buFont typeface="Signika"/>
              <a:buNone/>
              <a:defRPr>
                <a:latin typeface="Signika"/>
                <a:ea typeface="Signika"/>
                <a:cs typeface="Signika"/>
                <a:sym typeface="Signika"/>
              </a:defRPr>
            </a:lvl8pPr>
            <a:lvl9pPr lvl="8" algn="ctr">
              <a:lnSpc>
                <a:spcPct val="100000"/>
              </a:lnSpc>
              <a:spcBef>
                <a:spcPts val="0"/>
              </a:spcBef>
              <a:spcAft>
                <a:spcPts val="0"/>
              </a:spcAft>
              <a:buSzPts val="1400"/>
              <a:buFont typeface="Signika"/>
              <a:buNone/>
              <a:defRPr>
                <a:latin typeface="Signika"/>
                <a:ea typeface="Signika"/>
                <a:cs typeface="Signika"/>
                <a:sym typeface="Signika"/>
              </a:defRPr>
            </a:lvl9pPr>
          </a:lstStyle>
          <a:p/>
        </p:txBody>
      </p:sp>
      <p:sp>
        <p:nvSpPr>
          <p:cNvPr id="83" name="Google Shape;83;p37"/>
          <p:cNvSpPr txBox="1"/>
          <p:nvPr>
            <p:ph idx="3" type="subTitle"/>
          </p:nvPr>
        </p:nvSpPr>
        <p:spPr>
          <a:xfrm>
            <a:off x="733600" y="4265093"/>
            <a:ext cx="3383400" cy="3750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Clr>
                <a:schemeClr val="dk1"/>
              </a:buClr>
              <a:buSzPts val="1200"/>
              <a:buFont typeface="Signika"/>
              <a:buNone/>
              <a:defRPr sz="1200">
                <a:solidFill>
                  <a:schemeClr val="dk1"/>
                </a:solidFill>
                <a:latin typeface="Signika"/>
                <a:ea typeface="Signika"/>
                <a:cs typeface="Signika"/>
                <a:sym typeface="Signika"/>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sp>
        <p:nvSpPr>
          <p:cNvPr id="85" name="Google Shape;85;p30"/>
          <p:cNvSpPr/>
          <p:nvPr/>
        </p:nvSpPr>
        <p:spPr>
          <a:xfrm>
            <a:off x="-2725" y="-6675"/>
            <a:ext cx="1273581" cy="2330705"/>
          </a:xfrm>
          <a:custGeom>
            <a:rect b="b" l="l" r="r" t="t"/>
            <a:pathLst>
              <a:path extrusionOk="0" h="155096" w="84750">
                <a:moveTo>
                  <a:pt x="1" y="0"/>
                </a:moveTo>
                <a:lnTo>
                  <a:pt x="12" y="155079"/>
                </a:lnTo>
                <a:cubicBezTo>
                  <a:pt x="12" y="155079"/>
                  <a:pt x="270" y="155096"/>
                  <a:pt x="730" y="155096"/>
                </a:cubicBezTo>
                <a:cubicBezTo>
                  <a:pt x="4563" y="155096"/>
                  <a:pt x="22468" y="153909"/>
                  <a:pt x="22468" y="131742"/>
                </a:cubicBezTo>
                <a:cubicBezTo>
                  <a:pt x="22468" y="106918"/>
                  <a:pt x="23277" y="87594"/>
                  <a:pt x="56960" y="82058"/>
                </a:cubicBezTo>
                <a:cubicBezTo>
                  <a:pt x="84416" y="77545"/>
                  <a:pt x="84749" y="34933"/>
                  <a:pt x="62294" y="25610"/>
                </a:cubicBezTo>
                <a:cubicBezTo>
                  <a:pt x="39839" y="16288"/>
                  <a:pt x="39839" y="0"/>
                  <a:pt x="3983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0"/>
          <p:cNvSpPr/>
          <p:nvPr/>
        </p:nvSpPr>
        <p:spPr>
          <a:xfrm>
            <a:off x="6617381" y="-6675"/>
            <a:ext cx="2529557" cy="813604"/>
          </a:xfrm>
          <a:custGeom>
            <a:rect b="b" l="l" r="r" t="t"/>
            <a:pathLst>
              <a:path extrusionOk="0" h="27293" w="84856">
                <a:moveTo>
                  <a:pt x="0" y="0"/>
                </a:moveTo>
                <a:cubicBezTo>
                  <a:pt x="0" y="0"/>
                  <a:pt x="2196" y="19248"/>
                  <a:pt x="19093" y="19248"/>
                </a:cubicBezTo>
                <a:cubicBezTo>
                  <a:pt x="21187" y="19248"/>
                  <a:pt x="23506" y="18952"/>
                  <a:pt x="26075" y="18288"/>
                </a:cubicBezTo>
                <a:cubicBezTo>
                  <a:pt x="32768" y="16554"/>
                  <a:pt x="37881" y="15859"/>
                  <a:pt x="41965" y="15859"/>
                </a:cubicBezTo>
                <a:cubicBezTo>
                  <a:pt x="58527" y="15859"/>
                  <a:pt x="58183" y="27293"/>
                  <a:pt x="77764" y="27293"/>
                </a:cubicBezTo>
                <a:cubicBezTo>
                  <a:pt x="78591" y="27293"/>
                  <a:pt x="79454" y="27272"/>
                  <a:pt x="80355" y="27230"/>
                </a:cubicBezTo>
                <a:cubicBezTo>
                  <a:pt x="81951" y="27146"/>
                  <a:pt x="83451" y="26980"/>
                  <a:pt x="84856" y="26718"/>
                </a:cubicBezTo>
                <a:lnTo>
                  <a:pt x="84856"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0"/>
          <p:cNvSpPr txBox="1"/>
          <p:nvPr>
            <p:ph type="title"/>
          </p:nvPr>
        </p:nvSpPr>
        <p:spPr>
          <a:xfrm>
            <a:off x="733600" y="377725"/>
            <a:ext cx="815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30"/>
          <p:cNvSpPr txBox="1"/>
          <p:nvPr>
            <p:ph idx="1" type="body"/>
          </p:nvPr>
        </p:nvSpPr>
        <p:spPr>
          <a:xfrm>
            <a:off x="733600" y="1211025"/>
            <a:ext cx="2603700" cy="21309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Thin"/>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 name="Shape 90"/>
        <p:cNvGrpSpPr/>
        <p:nvPr/>
      </p:nvGrpSpPr>
      <p:grpSpPr>
        <a:xfrm>
          <a:off x="0" y="0"/>
          <a:ext cx="0" cy="0"/>
          <a:chOff x="0" y="0"/>
          <a:chExt cx="0" cy="0"/>
        </a:xfrm>
      </p:grpSpPr>
      <p:sp>
        <p:nvSpPr>
          <p:cNvPr id="91" name="Google Shape;91;p38"/>
          <p:cNvSpPr txBox="1"/>
          <p:nvPr>
            <p:ph type="title"/>
          </p:nvPr>
        </p:nvSpPr>
        <p:spPr>
          <a:xfrm>
            <a:off x="737325" y="3777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38"/>
          <p:cNvSpPr txBox="1"/>
          <p:nvPr>
            <p:ph idx="1" type="body"/>
          </p:nvPr>
        </p:nvSpPr>
        <p:spPr>
          <a:xfrm>
            <a:off x="737325" y="1230875"/>
            <a:ext cx="67944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3" name="Google Shape;93;p38"/>
          <p:cNvSpPr/>
          <p:nvPr/>
        </p:nvSpPr>
        <p:spPr>
          <a:xfrm>
            <a:off x="7781300" y="2370975"/>
            <a:ext cx="1362700" cy="2772525"/>
          </a:xfrm>
          <a:custGeom>
            <a:rect b="b" l="l" r="r" t="t"/>
            <a:pathLst>
              <a:path extrusionOk="0" h="110901" w="54508">
                <a:moveTo>
                  <a:pt x="50274" y="0"/>
                </a:moveTo>
                <a:cubicBezTo>
                  <a:pt x="44166" y="0"/>
                  <a:pt x="37586" y="2623"/>
                  <a:pt x="30647" y="8935"/>
                </a:cubicBezTo>
                <a:cubicBezTo>
                  <a:pt x="23277" y="15615"/>
                  <a:pt x="20015" y="24794"/>
                  <a:pt x="23491" y="34391"/>
                </a:cubicBezTo>
                <a:cubicBezTo>
                  <a:pt x="27159" y="44511"/>
                  <a:pt x="36481" y="52000"/>
                  <a:pt x="38077" y="62990"/>
                </a:cubicBezTo>
                <a:cubicBezTo>
                  <a:pt x="38981" y="69229"/>
                  <a:pt x="36303" y="76468"/>
                  <a:pt x="30409" y="78730"/>
                </a:cubicBezTo>
                <a:cubicBezTo>
                  <a:pt x="28799" y="79347"/>
                  <a:pt x="27126" y="79548"/>
                  <a:pt x="25419" y="79548"/>
                </a:cubicBezTo>
                <a:cubicBezTo>
                  <a:pt x="22209" y="79548"/>
                  <a:pt x="18879" y="78835"/>
                  <a:pt x="15626" y="78835"/>
                </a:cubicBezTo>
                <a:cubicBezTo>
                  <a:pt x="14469" y="78835"/>
                  <a:pt x="13321" y="78926"/>
                  <a:pt x="12192" y="79170"/>
                </a:cubicBezTo>
                <a:cubicBezTo>
                  <a:pt x="4525" y="80837"/>
                  <a:pt x="0" y="89433"/>
                  <a:pt x="250" y="97291"/>
                </a:cubicBezTo>
                <a:cubicBezTo>
                  <a:pt x="405" y="102030"/>
                  <a:pt x="1870" y="106555"/>
                  <a:pt x="3834" y="110900"/>
                </a:cubicBezTo>
                <a:lnTo>
                  <a:pt x="54507" y="110900"/>
                </a:lnTo>
                <a:lnTo>
                  <a:pt x="54507" y="422"/>
                </a:lnTo>
                <a:cubicBezTo>
                  <a:pt x="53123" y="146"/>
                  <a:pt x="51711" y="0"/>
                  <a:pt x="50274"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39"/>
          <p:cNvSpPr/>
          <p:nvPr/>
        </p:nvSpPr>
        <p:spPr>
          <a:xfrm>
            <a:off x="4572341" y="-92544"/>
            <a:ext cx="4572032" cy="5239961"/>
          </a:xfrm>
          <a:custGeom>
            <a:rect b="b" l="l" r="r" t="t"/>
            <a:pathLst>
              <a:path extrusionOk="0" h="160735" w="142876">
                <a:moveTo>
                  <a:pt x="1" y="1"/>
                </a:moveTo>
                <a:lnTo>
                  <a:pt x="1" y="160735"/>
                </a:lnTo>
                <a:lnTo>
                  <a:pt x="142876" y="160735"/>
                </a:lnTo>
                <a:lnTo>
                  <a:pt x="142876" y="1"/>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9"/>
          <p:cNvSpPr/>
          <p:nvPr/>
        </p:nvSpPr>
        <p:spPr>
          <a:xfrm>
            <a:off x="4629103" y="444021"/>
            <a:ext cx="4182656" cy="4702944"/>
          </a:xfrm>
          <a:custGeom>
            <a:rect b="b" l="l" r="r" t="t"/>
            <a:pathLst>
              <a:path extrusionOk="0" h="146967" w="130708">
                <a:moveTo>
                  <a:pt x="74489" y="0"/>
                </a:moveTo>
                <a:cubicBezTo>
                  <a:pt x="72000" y="0"/>
                  <a:pt x="69515" y="149"/>
                  <a:pt x="67057" y="449"/>
                </a:cubicBezTo>
                <a:cubicBezTo>
                  <a:pt x="35434" y="4307"/>
                  <a:pt x="1" y="32012"/>
                  <a:pt x="13824" y="67791"/>
                </a:cubicBezTo>
                <a:cubicBezTo>
                  <a:pt x="16443" y="74589"/>
                  <a:pt x="20908" y="80542"/>
                  <a:pt x="23742" y="87245"/>
                </a:cubicBezTo>
                <a:cubicBezTo>
                  <a:pt x="31564" y="105724"/>
                  <a:pt x="26159" y="126631"/>
                  <a:pt x="23730" y="146967"/>
                </a:cubicBezTo>
                <a:lnTo>
                  <a:pt x="118873" y="146967"/>
                </a:lnTo>
                <a:cubicBezTo>
                  <a:pt x="118968" y="145955"/>
                  <a:pt x="118980" y="144919"/>
                  <a:pt x="118909" y="143871"/>
                </a:cubicBezTo>
                <a:cubicBezTo>
                  <a:pt x="118325" y="134715"/>
                  <a:pt x="111765" y="127238"/>
                  <a:pt x="106086" y="120023"/>
                </a:cubicBezTo>
                <a:cubicBezTo>
                  <a:pt x="100418" y="112796"/>
                  <a:pt x="95084" y="103819"/>
                  <a:pt x="97442" y="94937"/>
                </a:cubicBezTo>
                <a:cubicBezTo>
                  <a:pt x="100025" y="85197"/>
                  <a:pt x="110479" y="80197"/>
                  <a:pt x="117444" y="72910"/>
                </a:cubicBezTo>
                <a:cubicBezTo>
                  <a:pt x="130708" y="59039"/>
                  <a:pt x="130231" y="35251"/>
                  <a:pt x="118504" y="20047"/>
                </a:cubicBezTo>
                <a:cubicBezTo>
                  <a:pt x="108299" y="6803"/>
                  <a:pt x="91301" y="0"/>
                  <a:pt x="744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9"/>
          <p:cNvSpPr/>
          <p:nvPr/>
        </p:nvSpPr>
        <p:spPr>
          <a:xfrm>
            <a:off x="325" y="-95250"/>
            <a:ext cx="4572032" cy="5239961"/>
          </a:xfrm>
          <a:custGeom>
            <a:rect b="b" l="l" r="r" t="t"/>
            <a:pathLst>
              <a:path extrusionOk="0" h="160735" w="142876">
                <a:moveTo>
                  <a:pt x="1" y="0"/>
                </a:moveTo>
                <a:lnTo>
                  <a:pt x="1" y="160734"/>
                </a:lnTo>
                <a:lnTo>
                  <a:pt x="142876" y="160734"/>
                </a:lnTo>
                <a:lnTo>
                  <a:pt x="14287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9"/>
          <p:cNvSpPr/>
          <p:nvPr/>
        </p:nvSpPr>
        <p:spPr>
          <a:xfrm>
            <a:off x="335" y="654741"/>
            <a:ext cx="4256576" cy="4489952"/>
          </a:xfrm>
          <a:custGeom>
            <a:rect b="b" l="l" r="r" t="t"/>
            <a:pathLst>
              <a:path extrusionOk="0" h="140311" w="133018">
                <a:moveTo>
                  <a:pt x="71205" y="1"/>
                </a:moveTo>
                <a:cubicBezTo>
                  <a:pt x="55200" y="1"/>
                  <a:pt x="39175" y="5665"/>
                  <a:pt x="26921" y="15998"/>
                </a:cubicBezTo>
                <a:cubicBezTo>
                  <a:pt x="21611" y="20462"/>
                  <a:pt x="16931" y="25868"/>
                  <a:pt x="14276" y="32285"/>
                </a:cubicBezTo>
                <a:cubicBezTo>
                  <a:pt x="11633" y="38703"/>
                  <a:pt x="11205" y="46227"/>
                  <a:pt x="14122" y="52514"/>
                </a:cubicBezTo>
                <a:cubicBezTo>
                  <a:pt x="19765" y="64658"/>
                  <a:pt x="35684" y="69171"/>
                  <a:pt x="41780" y="81089"/>
                </a:cubicBezTo>
                <a:cubicBezTo>
                  <a:pt x="46769" y="90852"/>
                  <a:pt x="43494" y="103294"/>
                  <a:pt x="36327" y="111593"/>
                </a:cubicBezTo>
                <a:cubicBezTo>
                  <a:pt x="29171" y="119891"/>
                  <a:pt x="18848" y="124749"/>
                  <a:pt x="8514" y="128392"/>
                </a:cubicBezTo>
                <a:cubicBezTo>
                  <a:pt x="5668" y="129392"/>
                  <a:pt x="2775" y="130345"/>
                  <a:pt x="1" y="131512"/>
                </a:cubicBezTo>
                <a:lnTo>
                  <a:pt x="1" y="140310"/>
                </a:lnTo>
                <a:lnTo>
                  <a:pt x="97787" y="140310"/>
                </a:lnTo>
                <a:cubicBezTo>
                  <a:pt x="102561" y="131928"/>
                  <a:pt x="107443" y="123594"/>
                  <a:pt x="111967" y="115117"/>
                </a:cubicBezTo>
                <a:cubicBezTo>
                  <a:pt x="123564" y="93352"/>
                  <a:pt x="133017" y="68909"/>
                  <a:pt x="130600" y="43811"/>
                </a:cubicBezTo>
                <a:cubicBezTo>
                  <a:pt x="128374" y="20724"/>
                  <a:pt x="104871" y="5091"/>
                  <a:pt x="83214" y="1091"/>
                </a:cubicBezTo>
                <a:cubicBezTo>
                  <a:pt x="79252" y="359"/>
                  <a:pt x="75229" y="1"/>
                  <a:pt x="71205"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9"/>
          <p:cNvSpPr txBox="1"/>
          <p:nvPr>
            <p:ph type="title"/>
          </p:nvPr>
        </p:nvSpPr>
        <p:spPr>
          <a:xfrm>
            <a:off x="1046600" y="1440875"/>
            <a:ext cx="2478000" cy="4497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0" name="Google Shape;100;p39"/>
          <p:cNvSpPr txBox="1"/>
          <p:nvPr>
            <p:ph idx="1" type="subTitle"/>
          </p:nvPr>
        </p:nvSpPr>
        <p:spPr>
          <a:xfrm>
            <a:off x="1048100" y="1998420"/>
            <a:ext cx="2476500" cy="6231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rgbClr val="F3F3F3"/>
              </a:buClr>
              <a:buSzPts val="3000"/>
              <a:buNone/>
              <a:defRPr sz="1600">
                <a:solidFill>
                  <a:schemeClr val="dk1"/>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101" name="Google Shape;101;p39"/>
          <p:cNvSpPr txBox="1"/>
          <p:nvPr>
            <p:ph idx="2" type="title"/>
          </p:nvPr>
        </p:nvSpPr>
        <p:spPr>
          <a:xfrm>
            <a:off x="5618601" y="1440875"/>
            <a:ext cx="2478000" cy="4497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2" name="Google Shape;102;p39"/>
          <p:cNvSpPr txBox="1"/>
          <p:nvPr>
            <p:ph idx="3" type="subTitle"/>
          </p:nvPr>
        </p:nvSpPr>
        <p:spPr>
          <a:xfrm>
            <a:off x="5620106" y="1997875"/>
            <a:ext cx="2476500" cy="6231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rgbClr val="F3F3F3"/>
              </a:buClr>
              <a:buSzPts val="1600"/>
              <a:buNone/>
              <a:defRPr sz="1600">
                <a:solidFill>
                  <a:schemeClr val="dk1"/>
                </a:solidFill>
              </a:defRPr>
            </a:lvl1pPr>
            <a:lvl2pPr lvl="1" algn="ctr">
              <a:lnSpc>
                <a:spcPct val="100000"/>
              </a:lnSpc>
              <a:spcBef>
                <a:spcPts val="0"/>
              </a:spcBef>
              <a:spcAft>
                <a:spcPts val="0"/>
              </a:spcAft>
              <a:buClr>
                <a:srgbClr val="F3F3F3"/>
              </a:buClr>
              <a:buSzPts val="1600"/>
              <a:buNone/>
              <a:defRPr sz="1600">
                <a:solidFill>
                  <a:srgbClr val="F3F3F3"/>
                </a:solidFill>
              </a:defRPr>
            </a:lvl2pPr>
            <a:lvl3pPr lvl="2" algn="ctr">
              <a:lnSpc>
                <a:spcPct val="100000"/>
              </a:lnSpc>
              <a:spcBef>
                <a:spcPts val="0"/>
              </a:spcBef>
              <a:spcAft>
                <a:spcPts val="0"/>
              </a:spcAft>
              <a:buClr>
                <a:srgbClr val="F3F3F3"/>
              </a:buClr>
              <a:buSzPts val="1600"/>
              <a:buNone/>
              <a:defRPr sz="1600">
                <a:solidFill>
                  <a:srgbClr val="F3F3F3"/>
                </a:solidFill>
              </a:defRPr>
            </a:lvl3pPr>
            <a:lvl4pPr lvl="3" algn="ctr">
              <a:lnSpc>
                <a:spcPct val="100000"/>
              </a:lnSpc>
              <a:spcBef>
                <a:spcPts val="0"/>
              </a:spcBef>
              <a:spcAft>
                <a:spcPts val="0"/>
              </a:spcAft>
              <a:buClr>
                <a:srgbClr val="F3F3F3"/>
              </a:buClr>
              <a:buSzPts val="1600"/>
              <a:buNone/>
              <a:defRPr sz="1600">
                <a:solidFill>
                  <a:srgbClr val="F3F3F3"/>
                </a:solidFill>
              </a:defRPr>
            </a:lvl4pPr>
            <a:lvl5pPr lvl="4" algn="ctr">
              <a:lnSpc>
                <a:spcPct val="100000"/>
              </a:lnSpc>
              <a:spcBef>
                <a:spcPts val="0"/>
              </a:spcBef>
              <a:spcAft>
                <a:spcPts val="0"/>
              </a:spcAft>
              <a:buClr>
                <a:srgbClr val="F3F3F3"/>
              </a:buClr>
              <a:buSzPts val="1600"/>
              <a:buNone/>
              <a:defRPr sz="1600">
                <a:solidFill>
                  <a:srgbClr val="F3F3F3"/>
                </a:solidFill>
              </a:defRPr>
            </a:lvl5pPr>
            <a:lvl6pPr lvl="5" algn="ctr">
              <a:lnSpc>
                <a:spcPct val="100000"/>
              </a:lnSpc>
              <a:spcBef>
                <a:spcPts val="0"/>
              </a:spcBef>
              <a:spcAft>
                <a:spcPts val="0"/>
              </a:spcAft>
              <a:buClr>
                <a:srgbClr val="F3F3F3"/>
              </a:buClr>
              <a:buSzPts val="1600"/>
              <a:buNone/>
              <a:defRPr sz="1600">
                <a:solidFill>
                  <a:srgbClr val="F3F3F3"/>
                </a:solidFill>
              </a:defRPr>
            </a:lvl6pPr>
            <a:lvl7pPr lvl="6" algn="ctr">
              <a:lnSpc>
                <a:spcPct val="100000"/>
              </a:lnSpc>
              <a:spcBef>
                <a:spcPts val="0"/>
              </a:spcBef>
              <a:spcAft>
                <a:spcPts val="0"/>
              </a:spcAft>
              <a:buClr>
                <a:srgbClr val="F3F3F3"/>
              </a:buClr>
              <a:buSzPts val="1600"/>
              <a:buNone/>
              <a:defRPr sz="1600">
                <a:solidFill>
                  <a:srgbClr val="F3F3F3"/>
                </a:solidFill>
              </a:defRPr>
            </a:lvl7pPr>
            <a:lvl8pPr lvl="7" algn="ctr">
              <a:lnSpc>
                <a:spcPct val="100000"/>
              </a:lnSpc>
              <a:spcBef>
                <a:spcPts val="0"/>
              </a:spcBef>
              <a:spcAft>
                <a:spcPts val="0"/>
              </a:spcAft>
              <a:buClr>
                <a:srgbClr val="F3F3F3"/>
              </a:buClr>
              <a:buSzPts val="1600"/>
              <a:buNone/>
              <a:defRPr sz="1600">
                <a:solidFill>
                  <a:srgbClr val="F3F3F3"/>
                </a:solidFill>
              </a:defRPr>
            </a:lvl8pPr>
            <a:lvl9pPr lvl="8" algn="ctr">
              <a:lnSpc>
                <a:spcPct val="100000"/>
              </a:lnSpc>
              <a:spcBef>
                <a:spcPts val="0"/>
              </a:spcBef>
              <a:spcAft>
                <a:spcPts val="0"/>
              </a:spcAft>
              <a:buClr>
                <a:srgbClr val="F3F3F3"/>
              </a:buClr>
              <a:buSzPts val="1600"/>
              <a:buNone/>
              <a:defRPr sz="1600">
                <a:solidFill>
                  <a:srgbClr val="F3F3F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40"/>
          <p:cNvSpPr txBox="1"/>
          <p:nvPr>
            <p:ph type="title"/>
          </p:nvPr>
        </p:nvSpPr>
        <p:spPr>
          <a:xfrm>
            <a:off x="733600" y="377725"/>
            <a:ext cx="8159400" cy="48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2">
    <p:spTree>
      <p:nvGrpSpPr>
        <p:cNvPr id="12" name="Shape 12"/>
        <p:cNvGrpSpPr/>
        <p:nvPr/>
      </p:nvGrpSpPr>
      <p:grpSpPr>
        <a:xfrm>
          <a:off x="0" y="0"/>
          <a:ext cx="0" cy="0"/>
          <a:chOff x="0" y="0"/>
          <a:chExt cx="0" cy="0"/>
        </a:xfrm>
      </p:grpSpPr>
      <p:sp>
        <p:nvSpPr>
          <p:cNvPr id="13" name="Google Shape;13;p23"/>
          <p:cNvSpPr/>
          <p:nvPr/>
        </p:nvSpPr>
        <p:spPr>
          <a:xfrm>
            <a:off x="-27469" y="2888659"/>
            <a:ext cx="1040325" cy="2268575"/>
          </a:xfrm>
          <a:custGeom>
            <a:rect b="b" l="l" r="r" t="t"/>
            <a:pathLst>
              <a:path extrusionOk="0" h="90743" w="41613">
                <a:moveTo>
                  <a:pt x="1728" y="1"/>
                </a:moveTo>
                <a:cubicBezTo>
                  <a:pt x="671" y="1"/>
                  <a:pt x="1" y="124"/>
                  <a:pt x="1" y="124"/>
                </a:cubicBezTo>
                <a:lnTo>
                  <a:pt x="132" y="90742"/>
                </a:lnTo>
                <a:lnTo>
                  <a:pt x="36458" y="90742"/>
                </a:lnTo>
                <a:cubicBezTo>
                  <a:pt x="21718" y="78765"/>
                  <a:pt x="41613" y="68287"/>
                  <a:pt x="35124" y="54440"/>
                </a:cubicBezTo>
                <a:cubicBezTo>
                  <a:pt x="28469" y="40248"/>
                  <a:pt x="11645" y="45415"/>
                  <a:pt x="14431" y="25579"/>
                </a:cubicBezTo>
                <a:cubicBezTo>
                  <a:pt x="17708" y="2225"/>
                  <a:pt x="6222" y="1"/>
                  <a:pt x="17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3"/>
          <p:cNvSpPr/>
          <p:nvPr/>
        </p:nvSpPr>
        <p:spPr>
          <a:xfrm>
            <a:off x="7446050" y="0"/>
            <a:ext cx="1734450" cy="2945625"/>
          </a:xfrm>
          <a:custGeom>
            <a:rect b="b" l="l" r="r" t="t"/>
            <a:pathLst>
              <a:path extrusionOk="0" h="117825" w="69378">
                <a:moveTo>
                  <a:pt x="0" y="0"/>
                </a:moveTo>
                <a:cubicBezTo>
                  <a:pt x="357" y="2667"/>
                  <a:pt x="1131" y="5394"/>
                  <a:pt x="2441" y="8180"/>
                </a:cubicBezTo>
                <a:cubicBezTo>
                  <a:pt x="15836" y="36766"/>
                  <a:pt x="49721" y="26348"/>
                  <a:pt x="44113" y="66306"/>
                </a:cubicBezTo>
                <a:cubicBezTo>
                  <a:pt x="37588" y="112788"/>
                  <a:pt x="60103" y="117717"/>
                  <a:pt x="69378" y="117824"/>
                </a:cubicBezTo>
                <a:lnTo>
                  <a:pt x="693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3"/>
          <p:cNvSpPr txBox="1"/>
          <p:nvPr>
            <p:ph type="title"/>
          </p:nvPr>
        </p:nvSpPr>
        <p:spPr>
          <a:xfrm>
            <a:off x="5225142" y="1441626"/>
            <a:ext cx="2560200" cy="4074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6" name="Google Shape;16;p23"/>
          <p:cNvSpPr txBox="1"/>
          <p:nvPr>
            <p:ph idx="2" type="title"/>
          </p:nvPr>
        </p:nvSpPr>
        <p:spPr>
          <a:xfrm>
            <a:off x="5225142" y="3502726"/>
            <a:ext cx="2560200" cy="4074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7" name="Google Shape;17;p23"/>
          <p:cNvSpPr txBox="1"/>
          <p:nvPr>
            <p:ph idx="3" type="title"/>
          </p:nvPr>
        </p:nvSpPr>
        <p:spPr>
          <a:xfrm>
            <a:off x="1344831" y="3502726"/>
            <a:ext cx="2560200" cy="4074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8" name="Google Shape;18;p23"/>
          <p:cNvSpPr txBox="1"/>
          <p:nvPr>
            <p:ph idx="4" type="title"/>
          </p:nvPr>
        </p:nvSpPr>
        <p:spPr>
          <a:xfrm>
            <a:off x="1344831" y="1441626"/>
            <a:ext cx="2560200" cy="4074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 name="Google Shape;19;p23"/>
          <p:cNvSpPr txBox="1"/>
          <p:nvPr>
            <p:ph idx="1" type="subTitle"/>
          </p:nvPr>
        </p:nvSpPr>
        <p:spPr>
          <a:xfrm>
            <a:off x="1344831" y="1871310"/>
            <a:ext cx="2560200" cy="5613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3"/>
          <p:cNvSpPr txBox="1"/>
          <p:nvPr>
            <p:ph idx="5" type="subTitle"/>
          </p:nvPr>
        </p:nvSpPr>
        <p:spPr>
          <a:xfrm>
            <a:off x="5226342" y="1871310"/>
            <a:ext cx="2557800" cy="5613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 name="Google Shape;21;p23"/>
          <p:cNvSpPr txBox="1"/>
          <p:nvPr>
            <p:ph idx="6" type="subTitle"/>
          </p:nvPr>
        </p:nvSpPr>
        <p:spPr>
          <a:xfrm>
            <a:off x="1344831" y="3932410"/>
            <a:ext cx="2560200" cy="5613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2" name="Google Shape;22;p23"/>
          <p:cNvSpPr txBox="1"/>
          <p:nvPr>
            <p:ph idx="7" type="subTitle"/>
          </p:nvPr>
        </p:nvSpPr>
        <p:spPr>
          <a:xfrm>
            <a:off x="5226192" y="3932410"/>
            <a:ext cx="2558100" cy="5613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 name="Google Shape;23;p23"/>
          <p:cNvSpPr txBox="1"/>
          <p:nvPr>
            <p:ph idx="8" type="title"/>
          </p:nvPr>
        </p:nvSpPr>
        <p:spPr>
          <a:xfrm>
            <a:off x="2270781" y="1153575"/>
            <a:ext cx="708300" cy="2613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4" name="Google Shape;24;p23"/>
          <p:cNvSpPr txBox="1"/>
          <p:nvPr>
            <p:ph idx="9" type="title"/>
          </p:nvPr>
        </p:nvSpPr>
        <p:spPr>
          <a:xfrm>
            <a:off x="6151092" y="1153575"/>
            <a:ext cx="708300" cy="2613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5" name="Google Shape;25;p23"/>
          <p:cNvSpPr txBox="1"/>
          <p:nvPr>
            <p:ph idx="13" type="title"/>
          </p:nvPr>
        </p:nvSpPr>
        <p:spPr>
          <a:xfrm>
            <a:off x="2270781" y="3223895"/>
            <a:ext cx="708300" cy="2613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6" name="Google Shape;26;p23"/>
          <p:cNvSpPr txBox="1"/>
          <p:nvPr>
            <p:ph idx="14" type="title"/>
          </p:nvPr>
        </p:nvSpPr>
        <p:spPr>
          <a:xfrm>
            <a:off x="6151092" y="3223895"/>
            <a:ext cx="708300" cy="2613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41"/>
          <p:cNvSpPr/>
          <p:nvPr/>
        </p:nvSpPr>
        <p:spPr>
          <a:xfrm>
            <a:off x="4056467" y="0"/>
            <a:ext cx="5087455" cy="5143422"/>
          </a:xfrm>
          <a:custGeom>
            <a:rect b="b" l="l" r="r" t="t"/>
            <a:pathLst>
              <a:path extrusionOk="0" h="157520" w="155806">
                <a:moveTo>
                  <a:pt x="7311" y="0"/>
                </a:moveTo>
                <a:cubicBezTo>
                  <a:pt x="6918" y="1227"/>
                  <a:pt x="6525" y="2489"/>
                  <a:pt x="6144" y="3775"/>
                </a:cubicBezTo>
                <a:cubicBezTo>
                  <a:pt x="1" y="24944"/>
                  <a:pt x="4477" y="46054"/>
                  <a:pt x="22158" y="60115"/>
                </a:cubicBezTo>
                <a:cubicBezTo>
                  <a:pt x="40827" y="74974"/>
                  <a:pt x="67092" y="78296"/>
                  <a:pt x="82832" y="97191"/>
                </a:cubicBezTo>
                <a:cubicBezTo>
                  <a:pt x="91774" y="107918"/>
                  <a:pt x="95131" y="124706"/>
                  <a:pt x="86630" y="135791"/>
                </a:cubicBezTo>
                <a:cubicBezTo>
                  <a:pt x="78451" y="146471"/>
                  <a:pt x="62782" y="148316"/>
                  <a:pt x="52983" y="157520"/>
                </a:cubicBezTo>
                <a:lnTo>
                  <a:pt x="155806" y="157520"/>
                </a:lnTo>
                <a:lnTo>
                  <a:pt x="155806"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1"/>
          <p:cNvSpPr/>
          <p:nvPr/>
        </p:nvSpPr>
        <p:spPr>
          <a:xfrm>
            <a:off x="7921668" y="2799570"/>
            <a:ext cx="1222314" cy="2343894"/>
          </a:xfrm>
          <a:custGeom>
            <a:rect b="b" l="l" r="r" t="t"/>
            <a:pathLst>
              <a:path extrusionOk="0" h="71783" w="37434">
                <a:moveTo>
                  <a:pt x="37433" y="0"/>
                </a:moveTo>
                <a:cubicBezTo>
                  <a:pt x="34576" y="405"/>
                  <a:pt x="31754" y="1000"/>
                  <a:pt x="29087" y="2119"/>
                </a:cubicBezTo>
                <a:cubicBezTo>
                  <a:pt x="24610" y="4001"/>
                  <a:pt x="20574" y="7656"/>
                  <a:pt x="19646" y="12418"/>
                </a:cubicBezTo>
                <a:cubicBezTo>
                  <a:pt x="18681" y="17324"/>
                  <a:pt x="21098" y="22169"/>
                  <a:pt x="23075" y="26765"/>
                </a:cubicBezTo>
                <a:cubicBezTo>
                  <a:pt x="25063" y="31349"/>
                  <a:pt x="26623" y="36826"/>
                  <a:pt x="24146" y="41160"/>
                </a:cubicBezTo>
                <a:cubicBezTo>
                  <a:pt x="21431" y="45922"/>
                  <a:pt x="15228" y="47113"/>
                  <a:pt x="10549" y="49970"/>
                </a:cubicBezTo>
                <a:cubicBezTo>
                  <a:pt x="3370" y="54376"/>
                  <a:pt x="0" y="63401"/>
                  <a:pt x="1072" y="71783"/>
                </a:cubicBezTo>
                <a:lnTo>
                  <a:pt x="37433" y="71783"/>
                </a:lnTo>
                <a:lnTo>
                  <a:pt x="37433" y="0"/>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1"/>
          <p:cNvSpPr txBox="1"/>
          <p:nvPr>
            <p:ph type="title"/>
          </p:nvPr>
        </p:nvSpPr>
        <p:spPr>
          <a:xfrm>
            <a:off x="5695950" y="539100"/>
            <a:ext cx="2728200" cy="2105100"/>
          </a:xfrm>
          <a:prstGeom prst="rect">
            <a:avLst/>
          </a:prstGeom>
          <a:noFill/>
          <a:ln>
            <a:noFill/>
          </a:ln>
        </p:spPr>
        <p:txBody>
          <a:bodyPr anchorCtr="0" anchor="t" bIns="91425" lIns="91425" spcFirstLastPara="1" rIns="91425" wrap="square" tIns="91425">
            <a:noAutofit/>
          </a:bodyPr>
          <a:lstStyle>
            <a:lvl1pPr lvl="0" algn="r">
              <a:lnSpc>
                <a:spcPct val="80000"/>
              </a:lnSpc>
              <a:spcBef>
                <a:spcPts val="0"/>
              </a:spcBef>
              <a:spcAft>
                <a:spcPts val="0"/>
              </a:spcAft>
              <a:buSzPts val="4800"/>
              <a:buNone/>
              <a:defRPr sz="3600"/>
            </a:lvl1pPr>
            <a:lvl2pPr lvl="1" algn="r">
              <a:lnSpc>
                <a:spcPct val="100000"/>
              </a:lnSpc>
              <a:spcBef>
                <a:spcPts val="0"/>
              </a:spcBef>
              <a:spcAft>
                <a:spcPts val="0"/>
              </a:spcAft>
              <a:buSzPts val="4800"/>
              <a:buNone/>
              <a:defRPr sz="4800"/>
            </a:lvl2pPr>
            <a:lvl3pPr lvl="2" algn="r">
              <a:lnSpc>
                <a:spcPct val="100000"/>
              </a:lnSpc>
              <a:spcBef>
                <a:spcPts val="0"/>
              </a:spcBef>
              <a:spcAft>
                <a:spcPts val="0"/>
              </a:spcAft>
              <a:buSzPts val="4800"/>
              <a:buNone/>
              <a:defRPr sz="4800"/>
            </a:lvl3pPr>
            <a:lvl4pPr lvl="3" algn="r">
              <a:lnSpc>
                <a:spcPct val="100000"/>
              </a:lnSpc>
              <a:spcBef>
                <a:spcPts val="0"/>
              </a:spcBef>
              <a:spcAft>
                <a:spcPts val="0"/>
              </a:spcAft>
              <a:buSzPts val="4800"/>
              <a:buNone/>
              <a:defRPr sz="4800"/>
            </a:lvl4pPr>
            <a:lvl5pPr lvl="4" algn="r">
              <a:lnSpc>
                <a:spcPct val="100000"/>
              </a:lnSpc>
              <a:spcBef>
                <a:spcPts val="0"/>
              </a:spcBef>
              <a:spcAft>
                <a:spcPts val="0"/>
              </a:spcAft>
              <a:buSzPts val="4800"/>
              <a:buNone/>
              <a:defRPr sz="4800"/>
            </a:lvl5pPr>
            <a:lvl6pPr lvl="5" algn="r">
              <a:lnSpc>
                <a:spcPct val="100000"/>
              </a:lnSpc>
              <a:spcBef>
                <a:spcPts val="0"/>
              </a:spcBef>
              <a:spcAft>
                <a:spcPts val="0"/>
              </a:spcAft>
              <a:buSzPts val="4800"/>
              <a:buNone/>
              <a:defRPr sz="4800"/>
            </a:lvl6pPr>
            <a:lvl7pPr lvl="6" algn="r">
              <a:lnSpc>
                <a:spcPct val="100000"/>
              </a:lnSpc>
              <a:spcBef>
                <a:spcPts val="0"/>
              </a:spcBef>
              <a:spcAft>
                <a:spcPts val="0"/>
              </a:spcAft>
              <a:buSzPts val="4800"/>
              <a:buNone/>
              <a:defRPr sz="4800"/>
            </a:lvl7pPr>
            <a:lvl8pPr lvl="7" algn="r">
              <a:lnSpc>
                <a:spcPct val="100000"/>
              </a:lnSpc>
              <a:spcBef>
                <a:spcPts val="0"/>
              </a:spcBef>
              <a:spcAft>
                <a:spcPts val="0"/>
              </a:spcAft>
              <a:buSzPts val="4800"/>
              <a:buNone/>
              <a:defRPr sz="4800"/>
            </a:lvl8pPr>
            <a:lvl9pPr lvl="8" algn="r">
              <a:lnSpc>
                <a:spcPct val="100000"/>
              </a:lnSpc>
              <a:spcBef>
                <a:spcPts val="0"/>
              </a:spcBef>
              <a:spcAft>
                <a:spcPts val="0"/>
              </a:spcAft>
              <a:buSzPts val="4800"/>
              <a:buNone/>
              <a:defRPr sz="4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109" name="Shape 109"/>
        <p:cNvGrpSpPr/>
        <p:nvPr/>
      </p:nvGrpSpPr>
      <p:grpSpPr>
        <a:xfrm>
          <a:off x="0" y="0"/>
          <a:ext cx="0" cy="0"/>
          <a:chOff x="0" y="0"/>
          <a:chExt cx="0" cy="0"/>
        </a:xfrm>
      </p:grpSpPr>
      <p:sp>
        <p:nvSpPr>
          <p:cNvPr id="110" name="Google Shape;110;p42"/>
          <p:cNvSpPr/>
          <p:nvPr/>
        </p:nvSpPr>
        <p:spPr>
          <a:xfrm flipH="1">
            <a:off x="6561091" y="1339176"/>
            <a:ext cx="2591252" cy="3831375"/>
          </a:xfrm>
          <a:custGeom>
            <a:rect b="b" l="l" r="r" t="t"/>
            <a:pathLst>
              <a:path extrusionOk="0" h="114729" w="77594">
                <a:moveTo>
                  <a:pt x="1" y="0"/>
                </a:moveTo>
                <a:lnTo>
                  <a:pt x="1" y="114729"/>
                </a:lnTo>
                <a:lnTo>
                  <a:pt x="50924" y="114729"/>
                </a:lnTo>
                <a:cubicBezTo>
                  <a:pt x="49293" y="109954"/>
                  <a:pt x="48864" y="104811"/>
                  <a:pt x="50114" y="99953"/>
                </a:cubicBezTo>
                <a:cubicBezTo>
                  <a:pt x="53770" y="85773"/>
                  <a:pt x="69986" y="77760"/>
                  <a:pt x="74177" y="63734"/>
                </a:cubicBezTo>
                <a:cubicBezTo>
                  <a:pt x="77594" y="52245"/>
                  <a:pt x="71605" y="39517"/>
                  <a:pt x="62259" y="32016"/>
                </a:cubicBezTo>
                <a:cubicBezTo>
                  <a:pt x="52912" y="24515"/>
                  <a:pt x="40839" y="21348"/>
                  <a:pt x="29005" y="19479"/>
                </a:cubicBezTo>
                <a:cubicBezTo>
                  <a:pt x="22909" y="18515"/>
                  <a:pt x="16646" y="17812"/>
                  <a:pt x="11109" y="15109"/>
                </a:cubicBezTo>
                <a:cubicBezTo>
                  <a:pt x="5561" y="12419"/>
                  <a:pt x="763" y="7204"/>
                  <a:pt x="537" y="1048"/>
                </a:cubicBezTo>
                <a:cubicBezTo>
                  <a:pt x="513" y="691"/>
                  <a:pt x="525" y="346"/>
                  <a:pt x="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2"/>
          <p:cNvSpPr/>
          <p:nvPr/>
        </p:nvSpPr>
        <p:spPr>
          <a:xfrm flipH="1">
            <a:off x="-8337" y="-27050"/>
            <a:ext cx="2649292" cy="5197598"/>
          </a:xfrm>
          <a:custGeom>
            <a:rect b="b" l="l" r="r" t="t"/>
            <a:pathLst>
              <a:path extrusionOk="0" h="155640" w="79332">
                <a:moveTo>
                  <a:pt x="4929" y="1"/>
                </a:moveTo>
                <a:cubicBezTo>
                  <a:pt x="2322" y="4585"/>
                  <a:pt x="405" y="9669"/>
                  <a:pt x="203" y="14943"/>
                </a:cubicBezTo>
                <a:cubicBezTo>
                  <a:pt x="0" y="20253"/>
                  <a:pt x="1679" y="25778"/>
                  <a:pt x="5441" y="29516"/>
                </a:cubicBezTo>
                <a:cubicBezTo>
                  <a:pt x="12704" y="36755"/>
                  <a:pt x="25325" y="35779"/>
                  <a:pt x="32861" y="42732"/>
                </a:cubicBezTo>
                <a:cubicBezTo>
                  <a:pt x="39017" y="48435"/>
                  <a:pt x="39958" y="58234"/>
                  <a:pt x="37005" y="66080"/>
                </a:cubicBezTo>
                <a:cubicBezTo>
                  <a:pt x="34052" y="73939"/>
                  <a:pt x="27920" y="80154"/>
                  <a:pt x="21467" y="85511"/>
                </a:cubicBezTo>
                <a:cubicBezTo>
                  <a:pt x="18133" y="88262"/>
                  <a:pt x="14621" y="90917"/>
                  <a:pt x="12252" y="94524"/>
                </a:cubicBezTo>
                <a:cubicBezTo>
                  <a:pt x="9871" y="98120"/>
                  <a:pt x="8847" y="102978"/>
                  <a:pt x="10906" y="106764"/>
                </a:cubicBezTo>
                <a:cubicBezTo>
                  <a:pt x="12951" y="110542"/>
                  <a:pt x="17451" y="112214"/>
                  <a:pt x="21830" y="112214"/>
                </a:cubicBezTo>
                <a:cubicBezTo>
                  <a:pt x="22627" y="112214"/>
                  <a:pt x="23420" y="112159"/>
                  <a:pt x="24194" y="112050"/>
                </a:cubicBezTo>
                <a:cubicBezTo>
                  <a:pt x="29218" y="111360"/>
                  <a:pt x="33838" y="108979"/>
                  <a:pt x="38684" y="107455"/>
                </a:cubicBezTo>
                <a:cubicBezTo>
                  <a:pt x="41056" y="106714"/>
                  <a:pt x="43610" y="106208"/>
                  <a:pt x="46099" y="106208"/>
                </a:cubicBezTo>
                <a:cubicBezTo>
                  <a:pt x="48694" y="106208"/>
                  <a:pt x="51218" y="106759"/>
                  <a:pt x="53388" y="108169"/>
                </a:cubicBezTo>
                <a:cubicBezTo>
                  <a:pt x="58127" y="111241"/>
                  <a:pt x="59758" y="117515"/>
                  <a:pt x="59448" y="123159"/>
                </a:cubicBezTo>
                <a:cubicBezTo>
                  <a:pt x="59150" y="128791"/>
                  <a:pt x="57341" y="134256"/>
                  <a:pt x="56876" y="139887"/>
                </a:cubicBezTo>
                <a:cubicBezTo>
                  <a:pt x="56436" y="145340"/>
                  <a:pt x="57376" y="151079"/>
                  <a:pt x="60329" y="155639"/>
                </a:cubicBezTo>
                <a:lnTo>
                  <a:pt x="79332" y="155639"/>
                </a:lnTo>
                <a:lnTo>
                  <a:pt x="79332" y="1"/>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2"/>
          <p:cNvSpPr txBox="1"/>
          <p:nvPr>
            <p:ph type="title"/>
          </p:nvPr>
        </p:nvSpPr>
        <p:spPr>
          <a:xfrm flipH="1">
            <a:off x="2628892" y="2388374"/>
            <a:ext cx="3886200" cy="6504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3" name="Google Shape;113;p42"/>
          <p:cNvSpPr txBox="1"/>
          <p:nvPr>
            <p:ph idx="1" type="subTitle"/>
          </p:nvPr>
        </p:nvSpPr>
        <p:spPr>
          <a:xfrm flipH="1">
            <a:off x="2628892" y="3129697"/>
            <a:ext cx="3886200" cy="792600"/>
          </a:xfrm>
          <a:prstGeom prst="rect">
            <a:avLst/>
          </a:prstGeom>
          <a:noFill/>
          <a:ln>
            <a:noFill/>
          </a:ln>
        </p:spPr>
        <p:txBody>
          <a:bodyPr anchorCtr="0" anchor="t" bIns="91425" lIns="91425" spcFirstLastPara="1" rIns="91425" wrap="square" tIns="0">
            <a:noAutofit/>
          </a:bodyPr>
          <a:lstStyle>
            <a:lvl1pPr lvl="0" marR="118871" algn="ctr">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14" name="Google Shape;114;p42"/>
          <p:cNvSpPr txBox="1"/>
          <p:nvPr>
            <p:ph idx="2" type="title"/>
          </p:nvPr>
        </p:nvSpPr>
        <p:spPr>
          <a:xfrm flipH="1">
            <a:off x="2628892" y="1221200"/>
            <a:ext cx="3886200" cy="1096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lt1"/>
              </a:buClr>
              <a:buSzPts val="10000"/>
              <a:buNone/>
              <a:defRPr sz="10000">
                <a:solidFill>
                  <a:schemeClr val="lt1"/>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43"/>
          <p:cNvSpPr txBox="1"/>
          <p:nvPr>
            <p:ph type="title"/>
          </p:nvPr>
        </p:nvSpPr>
        <p:spPr>
          <a:xfrm>
            <a:off x="733600" y="377725"/>
            <a:ext cx="815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6">
    <p:spTree>
      <p:nvGrpSpPr>
        <p:cNvPr id="117" name="Shape 117"/>
        <p:cNvGrpSpPr/>
        <p:nvPr/>
      </p:nvGrpSpPr>
      <p:grpSpPr>
        <a:xfrm>
          <a:off x="0" y="0"/>
          <a:ext cx="0" cy="0"/>
          <a:chOff x="0" y="0"/>
          <a:chExt cx="0" cy="0"/>
        </a:xfrm>
      </p:grpSpPr>
      <p:sp>
        <p:nvSpPr>
          <p:cNvPr id="118" name="Google Shape;118;p44"/>
          <p:cNvSpPr txBox="1"/>
          <p:nvPr>
            <p:ph type="title"/>
          </p:nvPr>
        </p:nvSpPr>
        <p:spPr>
          <a:xfrm>
            <a:off x="5516825" y="2715400"/>
            <a:ext cx="2870400" cy="4431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9" name="Google Shape;119;p44"/>
          <p:cNvSpPr txBox="1"/>
          <p:nvPr>
            <p:ph idx="2" type="title"/>
          </p:nvPr>
        </p:nvSpPr>
        <p:spPr>
          <a:xfrm>
            <a:off x="804650" y="1488575"/>
            <a:ext cx="2870400" cy="4431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0" name="Google Shape;120;p44"/>
          <p:cNvSpPr txBox="1"/>
          <p:nvPr>
            <p:ph idx="1" type="subTitle"/>
          </p:nvPr>
        </p:nvSpPr>
        <p:spPr>
          <a:xfrm>
            <a:off x="5572029" y="3236125"/>
            <a:ext cx="2743200" cy="9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2800"/>
              <a:buNone/>
              <a:defRPr sz="1400">
                <a:solidFill>
                  <a:schemeClr val="dk1"/>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121" name="Google Shape;121;p44"/>
          <p:cNvSpPr txBox="1"/>
          <p:nvPr>
            <p:ph idx="3" type="subTitle"/>
          </p:nvPr>
        </p:nvSpPr>
        <p:spPr>
          <a:xfrm>
            <a:off x="876641" y="1998750"/>
            <a:ext cx="2743200" cy="9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2800"/>
              <a:buNone/>
              <a:defRPr sz="1400">
                <a:solidFill>
                  <a:schemeClr val="dk1"/>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122" name="Google Shape;122;p44"/>
          <p:cNvSpPr/>
          <p:nvPr/>
        </p:nvSpPr>
        <p:spPr>
          <a:xfrm>
            <a:off x="0" y="3887562"/>
            <a:ext cx="2057455" cy="1275771"/>
          </a:xfrm>
          <a:custGeom>
            <a:rect b="b" l="l" r="r" t="t"/>
            <a:pathLst>
              <a:path extrusionOk="0" h="62104" w="100156">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SECTION_TITLE_AND_DESCRIPTION_1">
    <p:spTree>
      <p:nvGrpSpPr>
        <p:cNvPr id="123" name="Shape 123"/>
        <p:cNvGrpSpPr/>
        <p:nvPr/>
      </p:nvGrpSpPr>
      <p:grpSpPr>
        <a:xfrm>
          <a:off x="0" y="0"/>
          <a:ext cx="0" cy="0"/>
          <a:chOff x="0" y="0"/>
          <a:chExt cx="0" cy="0"/>
        </a:xfrm>
      </p:grpSpPr>
      <p:sp>
        <p:nvSpPr>
          <p:cNvPr id="124" name="Google Shape;124;p45"/>
          <p:cNvSpPr/>
          <p:nvPr/>
        </p:nvSpPr>
        <p:spPr>
          <a:xfrm>
            <a:off x="-25325" y="3610700"/>
            <a:ext cx="2503900" cy="1552600"/>
          </a:xfrm>
          <a:custGeom>
            <a:rect b="b" l="l" r="r" t="t"/>
            <a:pathLst>
              <a:path extrusionOk="0" h="62104" w="100156">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5"/>
          <p:cNvSpPr txBox="1"/>
          <p:nvPr>
            <p:ph idx="1" type="body"/>
          </p:nvPr>
        </p:nvSpPr>
        <p:spPr>
          <a:xfrm>
            <a:off x="-3866975" y="1277700"/>
            <a:ext cx="3512700" cy="29133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Thin"/>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
        <p:nvSpPr>
          <p:cNvPr id="126" name="Google Shape;126;p45"/>
          <p:cNvSpPr txBox="1"/>
          <p:nvPr>
            <p:ph type="title"/>
          </p:nvPr>
        </p:nvSpPr>
        <p:spPr>
          <a:xfrm>
            <a:off x="733600" y="377725"/>
            <a:ext cx="665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7" name="Google Shape;127;p45"/>
          <p:cNvSpPr txBox="1"/>
          <p:nvPr>
            <p:ph idx="2" type="body"/>
          </p:nvPr>
        </p:nvSpPr>
        <p:spPr>
          <a:xfrm>
            <a:off x="733600" y="1211025"/>
            <a:ext cx="3512700" cy="29133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Thin"/>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CUSTOM_6_1">
    <p:spTree>
      <p:nvGrpSpPr>
        <p:cNvPr id="128" name="Shape 128"/>
        <p:cNvGrpSpPr/>
        <p:nvPr/>
      </p:nvGrpSpPr>
      <p:grpSpPr>
        <a:xfrm>
          <a:off x="0" y="0"/>
          <a:ext cx="0" cy="0"/>
          <a:chOff x="0" y="0"/>
          <a:chExt cx="0" cy="0"/>
        </a:xfrm>
      </p:grpSpPr>
      <p:sp>
        <p:nvSpPr>
          <p:cNvPr id="129" name="Google Shape;129;p46"/>
          <p:cNvSpPr txBox="1"/>
          <p:nvPr>
            <p:ph idx="1" type="subTitle"/>
          </p:nvPr>
        </p:nvSpPr>
        <p:spPr>
          <a:xfrm>
            <a:off x="4657176" y="3565025"/>
            <a:ext cx="3240300" cy="3846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3F3F3"/>
              </a:buClr>
              <a:buSzPts val="2000"/>
              <a:buFont typeface="Passion One"/>
              <a:buNone/>
              <a:defRPr b="1">
                <a:solidFill>
                  <a:schemeClr val="dk1"/>
                </a:solidFill>
                <a:latin typeface="Passion One"/>
                <a:ea typeface="Passion One"/>
                <a:cs typeface="Passion One"/>
                <a:sym typeface="Passion One"/>
              </a:defRPr>
            </a:lvl1pPr>
            <a:lvl2pPr lvl="1"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2pPr>
            <a:lvl3pPr lvl="2"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3pPr>
            <a:lvl4pPr lvl="3"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4pPr>
            <a:lvl5pPr lvl="4"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5pPr>
            <a:lvl6pPr lvl="5"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6pPr>
            <a:lvl7pPr lvl="6"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7pPr>
            <a:lvl8pPr lvl="7"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8pPr>
            <a:lvl9pPr lvl="8"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9pPr>
          </a:lstStyle>
          <a:p/>
        </p:txBody>
      </p:sp>
      <p:sp>
        <p:nvSpPr>
          <p:cNvPr id="130" name="Google Shape;130;p46"/>
          <p:cNvSpPr txBox="1"/>
          <p:nvPr>
            <p:ph idx="2" type="subTitle"/>
          </p:nvPr>
        </p:nvSpPr>
        <p:spPr>
          <a:xfrm>
            <a:off x="1197800" y="3565025"/>
            <a:ext cx="3240300" cy="3846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3F3F3"/>
              </a:buClr>
              <a:buSzPts val="2000"/>
              <a:buFont typeface="Passion One"/>
              <a:buNone/>
              <a:defRPr b="1">
                <a:solidFill>
                  <a:schemeClr val="dk1"/>
                </a:solidFill>
                <a:latin typeface="Passion One"/>
                <a:ea typeface="Passion One"/>
                <a:cs typeface="Passion One"/>
                <a:sym typeface="Passion One"/>
              </a:defRPr>
            </a:lvl1pPr>
            <a:lvl2pPr lvl="1"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2pPr>
            <a:lvl3pPr lvl="2"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3pPr>
            <a:lvl4pPr lvl="3"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4pPr>
            <a:lvl5pPr lvl="4"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5pPr>
            <a:lvl6pPr lvl="5"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6pPr>
            <a:lvl7pPr lvl="6"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7pPr>
            <a:lvl8pPr lvl="7"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8pPr>
            <a:lvl9pPr lvl="8"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9pPr>
          </a:lstStyle>
          <a:p/>
        </p:txBody>
      </p:sp>
      <p:sp>
        <p:nvSpPr>
          <p:cNvPr id="131" name="Google Shape;131;p46"/>
          <p:cNvSpPr txBox="1"/>
          <p:nvPr>
            <p:ph type="title"/>
          </p:nvPr>
        </p:nvSpPr>
        <p:spPr>
          <a:xfrm>
            <a:off x="733600" y="377725"/>
            <a:ext cx="815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2" name="Google Shape;132;p46"/>
          <p:cNvSpPr txBox="1"/>
          <p:nvPr>
            <p:ph idx="3" type="subTitle"/>
          </p:nvPr>
        </p:nvSpPr>
        <p:spPr>
          <a:xfrm>
            <a:off x="4657178" y="4027575"/>
            <a:ext cx="3237000" cy="4806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rgbClr val="F3F3F3"/>
              </a:buClr>
              <a:buSzPts val="2800"/>
              <a:buNone/>
              <a:defRPr sz="1400">
                <a:solidFill>
                  <a:schemeClr val="dk1"/>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133" name="Google Shape;133;p46"/>
          <p:cNvSpPr txBox="1"/>
          <p:nvPr>
            <p:ph idx="4" type="subTitle"/>
          </p:nvPr>
        </p:nvSpPr>
        <p:spPr>
          <a:xfrm>
            <a:off x="1197800" y="4027575"/>
            <a:ext cx="3237000" cy="4806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rgbClr val="F3F3F3"/>
              </a:buClr>
              <a:buSzPts val="2800"/>
              <a:buNone/>
              <a:defRPr sz="1400">
                <a:solidFill>
                  <a:schemeClr val="dk1"/>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134" name="Google Shape;134;p46"/>
          <p:cNvSpPr/>
          <p:nvPr/>
        </p:nvSpPr>
        <p:spPr>
          <a:xfrm flipH="1">
            <a:off x="56" y="4349800"/>
            <a:ext cx="2033844" cy="829540"/>
          </a:xfrm>
          <a:custGeom>
            <a:rect b="b" l="l" r="r" t="t"/>
            <a:pathLst>
              <a:path extrusionOk="0" h="47661" w="51709">
                <a:moveTo>
                  <a:pt x="48879" y="0"/>
                </a:moveTo>
                <a:cubicBezTo>
                  <a:pt x="48192" y="0"/>
                  <a:pt x="47477" y="32"/>
                  <a:pt x="46732" y="95"/>
                </a:cubicBezTo>
                <a:cubicBezTo>
                  <a:pt x="41505" y="535"/>
                  <a:pt x="37207" y="3333"/>
                  <a:pt x="35600" y="8453"/>
                </a:cubicBezTo>
                <a:cubicBezTo>
                  <a:pt x="33897" y="13870"/>
                  <a:pt x="35397" y="19978"/>
                  <a:pt x="32552" y="25086"/>
                </a:cubicBezTo>
                <a:cubicBezTo>
                  <a:pt x="31191" y="27527"/>
                  <a:pt x="28553" y="29447"/>
                  <a:pt x="25851" y="29447"/>
                </a:cubicBezTo>
                <a:cubicBezTo>
                  <a:pt x="25338" y="29447"/>
                  <a:pt x="24822" y="29378"/>
                  <a:pt x="24313" y="29229"/>
                </a:cubicBezTo>
                <a:cubicBezTo>
                  <a:pt x="21217" y="28312"/>
                  <a:pt x="19467" y="24955"/>
                  <a:pt x="16550" y="23586"/>
                </a:cubicBezTo>
                <a:cubicBezTo>
                  <a:pt x="15628" y="23153"/>
                  <a:pt x="14652" y="22956"/>
                  <a:pt x="13670" y="22956"/>
                </a:cubicBezTo>
                <a:cubicBezTo>
                  <a:pt x="10653" y="22956"/>
                  <a:pt x="7568" y="24807"/>
                  <a:pt x="5763" y="27348"/>
                </a:cubicBezTo>
                <a:cubicBezTo>
                  <a:pt x="3358" y="30717"/>
                  <a:pt x="2643" y="34968"/>
                  <a:pt x="2012" y="39052"/>
                </a:cubicBezTo>
                <a:cubicBezTo>
                  <a:pt x="1560" y="41969"/>
                  <a:pt x="1084" y="44957"/>
                  <a:pt x="0" y="47660"/>
                </a:cubicBezTo>
                <a:lnTo>
                  <a:pt x="51709" y="47660"/>
                </a:lnTo>
                <a:lnTo>
                  <a:pt x="51709" y="202"/>
                </a:lnTo>
                <a:cubicBezTo>
                  <a:pt x="50825" y="68"/>
                  <a:pt x="49883" y="0"/>
                  <a:pt x="488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3">
    <p:spTree>
      <p:nvGrpSpPr>
        <p:cNvPr id="135" name="Shape 135"/>
        <p:cNvGrpSpPr/>
        <p:nvPr/>
      </p:nvGrpSpPr>
      <p:grpSpPr>
        <a:xfrm>
          <a:off x="0" y="0"/>
          <a:ext cx="0" cy="0"/>
          <a:chOff x="0" y="0"/>
          <a:chExt cx="0" cy="0"/>
        </a:xfrm>
      </p:grpSpPr>
      <p:sp>
        <p:nvSpPr>
          <p:cNvPr id="136" name="Google Shape;136;p47"/>
          <p:cNvSpPr txBox="1"/>
          <p:nvPr>
            <p:ph type="title"/>
          </p:nvPr>
        </p:nvSpPr>
        <p:spPr>
          <a:xfrm>
            <a:off x="1056200" y="3356975"/>
            <a:ext cx="1833300" cy="232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7" name="Google Shape;137;p47"/>
          <p:cNvSpPr txBox="1"/>
          <p:nvPr>
            <p:ph idx="1" type="subTitle"/>
          </p:nvPr>
        </p:nvSpPr>
        <p:spPr>
          <a:xfrm>
            <a:off x="951500" y="3690300"/>
            <a:ext cx="2042700" cy="625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38" name="Google Shape;138;p47"/>
          <p:cNvSpPr txBox="1"/>
          <p:nvPr>
            <p:ph idx="2" type="title"/>
          </p:nvPr>
        </p:nvSpPr>
        <p:spPr>
          <a:xfrm>
            <a:off x="3655344" y="3356975"/>
            <a:ext cx="1833300" cy="232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9" name="Google Shape;139;p47"/>
          <p:cNvSpPr txBox="1"/>
          <p:nvPr>
            <p:ph idx="3" type="subTitle"/>
          </p:nvPr>
        </p:nvSpPr>
        <p:spPr>
          <a:xfrm>
            <a:off x="3550644" y="3690300"/>
            <a:ext cx="2042700" cy="625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40" name="Google Shape;140;p47"/>
          <p:cNvSpPr txBox="1"/>
          <p:nvPr>
            <p:ph idx="4" type="title"/>
          </p:nvPr>
        </p:nvSpPr>
        <p:spPr>
          <a:xfrm>
            <a:off x="6254489" y="3356975"/>
            <a:ext cx="1833300" cy="232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1" name="Google Shape;141;p47"/>
          <p:cNvSpPr txBox="1"/>
          <p:nvPr>
            <p:ph idx="5" type="subTitle"/>
          </p:nvPr>
        </p:nvSpPr>
        <p:spPr>
          <a:xfrm>
            <a:off x="6149789" y="3690300"/>
            <a:ext cx="2042700" cy="625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42" name="Google Shape;142;p47"/>
          <p:cNvSpPr/>
          <p:nvPr/>
        </p:nvSpPr>
        <p:spPr>
          <a:xfrm flipH="1" rot="-5400000">
            <a:off x="-753627" y="3437375"/>
            <a:ext cx="2459752" cy="952496"/>
          </a:xfrm>
          <a:custGeom>
            <a:rect b="b" l="l" r="r" t="t"/>
            <a:pathLst>
              <a:path extrusionOk="0" h="50997" w="131696">
                <a:moveTo>
                  <a:pt x="0" y="0"/>
                </a:moveTo>
                <a:cubicBezTo>
                  <a:pt x="1251" y="2858"/>
                  <a:pt x="2084" y="5846"/>
                  <a:pt x="2822" y="8811"/>
                </a:cubicBezTo>
                <a:cubicBezTo>
                  <a:pt x="4203" y="14252"/>
                  <a:pt x="5418" y="19824"/>
                  <a:pt x="8823" y="24742"/>
                </a:cubicBezTo>
                <a:cubicBezTo>
                  <a:pt x="12240" y="29671"/>
                  <a:pt x="18336" y="33933"/>
                  <a:pt x="25742" y="34576"/>
                </a:cubicBezTo>
                <a:cubicBezTo>
                  <a:pt x="26429" y="34635"/>
                  <a:pt x="27111" y="34663"/>
                  <a:pt x="27791" y="34663"/>
                </a:cubicBezTo>
                <a:cubicBezTo>
                  <a:pt x="34657" y="34663"/>
                  <a:pt x="41129" y="31812"/>
                  <a:pt x="47316" y="29385"/>
                </a:cubicBezTo>
                <a:cubicBezTo>
                  <a:pt x="52065" y="27527"/>
                  <a:pt x="57509" y="25861"/>
                  <a:pt x="62732" y="25861"/>
                </a:cubicBezTo>
                <a:cubicBezTo>
                  <a:pt x="64972" y="25861"/>
                  <a:pt x="67172" y="26168"/>
                  <a:pt x="69259" y="26897"/>
                </a:cubicBezTo>
                <a:cubicBezTo>
                  <a:pt x="76891" y="29552"/>
                  <a:pt x="79451" y="36505"/>
                  <a:pt x="84392" y="41565"/>
                </a:cubicBezTo>
                <a:cubicBezTo>
                  <a:pt x="90493" y="47804"/>
                  <a:pt x="100854" y="50996"/>
                  <a:pt x="111278" y="50996"/>
                </a:cubicBezTo>
                <a:cubicBezTo>
                  <a:pt x="116985" y="50996"/>
                  <a:pt x="122711" y="50039"/>
                  <a:pt x="127766" y="48102"/>
                </a:cubicBezTo>
                <a:cubicBezTo>
                  <a:pt x="129124" y="47578"/>
                  <a:pt x="130433" y="46994"/>
                  <a:pt x="131696" y="46363"/>
                </a:cubicBezTo>
                <a:lnTo>
                  <a:pt x="13169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7"/>
          <p:cNvSpPr/>
          <p:nvPr/>
        </p:nvSpPr>
        <p:spPr>
          <a:xfrm flipH="1" rot="10800000">
            <a:off x="7353303" y="44"/>
            <a:ext cx="1790615" cy="1042080"/>
          </a:xfrm>
          <a:custGeom>
            <a:rect b="b" l="l" r="r" t="t"/>
            <a:pathLst>
              <a:path extrusionOk="0" h="49682" w="85369">
                <a:moveTo>
                  <a:pt x="39853" y="0"/>
                </a:moveTo>
                <a:cubicBezTo>
                  <a:pt x="29640" y="0"/>
                  <a:pt x="20061" y="4419"/>
                  <a:pt x="14978" y="16809"/>
                </a:cubicBezTo>
                <a:cubicBezTo>
                  <a:pt x="14550" y="17856"/>
                  <a:pt x="14145" y="18964"/>
                  <a:pt x="13788" y="20130"/>
                </a:cubicBezTo>
                <a:cubicBezTo>
                  <a:pt x="9251" y="34680"/>
                  <a:pt x="5346" y="43776"/>
                  <a:pt x="0" y="49682"/>
                </a:cubicBezTo>
                <a:lnTo>
                  <a:pt x="85368" y="49682"/>
                </a:lnTo>
                <a:lnTo>
                  <a:pt x="85368" y="13475"/>
                </a:lnTo>
                <a:cubicBezTo>
                  <a:pt x="79022" y="13011"/>
                  <a:pt x="71771" y="11451"/>
                  <a:pt x="65211" y="7581"/>
                </a:cubicBezTo>
                <a:cubicBezTo>
                  <a:pt x="57939" y="3286"/>
                  <a:pt x="48660" y="0"/>
                  <a:pt x="39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7"/>
          <p:cNvSpPr txBox="1"/>
          <p:nvPr>
            <p:ph idx="6" type="title"/>
          </p:nvPr>
        </p:nvSpPr>
        <p:spPr>
          <a:xfrm>
            <a:off x="733600" y="377725"/>
            <a:ext cx="815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ive columns">
  <p:cSld name="CUSTOM_1">
    <p:spTree>
      <p:nvGrpSpPr>
        <p:cNvPr id="145" name="Shape 145"/>
        <p:cNvGrpSpPr/>
        <p:nvPr/>
      </p:nvGrpSpPr>
      <p:grpSpPr>
        <a:xfrm>
          <a:off x="0" y="0"/>
          <a:ext cx="0" cy="0"/>
          <a:chOff x="0" y="0"/>
          <a:chExt cx="0" cy="0"/>
        </a:xfrm>
      </p:grpSpPr>
      <p:sp>
        <p:nvSpPr>
          <p:cNvPr id="146" name="Google Shape;146;p48"/>
          <p:cNvSpPr/>
          <p:nvPr/>
        </p:nvSpPr>
        <p:spPr>
          <a:xfrm flipH="1">
            <a:off x="5405627" y="0"/>
            <a:ext cx="3738373" cy="2031053"/>
          </a:xfrm>
          <a:custGeom>
            <a:rect b="b" l="l" r="r" t="t"/>
            <a:pathLst>
              <a:path extrusionOk="0" h="63322" w="116551">
                <a:moveTo>
                  <a:pt x="0" y="0"/>
                </a:moveTo>
                <a:lnTo>
                  <a:pt x="0" y="62853"/>
                </a:lnTo>
                <a:cubicBezTo>
                  <a:pt x="1749" y="63162"/>
                  <a:pt x="3513" y="63321"/>
                  <a:pt x="5266" y="63321"/>
                </a:cubicBezTo>
                <a:cubicBezTo>
                  <a:pt x="10613" y="63321"/>
                  <a:pt x="15856" y="61834"/>
                  <a:pt x="20241" y="58543"/>
                </a:cubicBezTo>
                <a:cubicBezTo>
                  <a:pt x="34123" y="48137"/>
                  <a:pt x="34909" y="25932"/>
                  <a:pt x="49149" y="16038"/>
                </a:cubicBezTo>
                <a:cubicBezTo>
                  <a:pt x="55666" y="11497"/>
                  <a:pt x="63898" y="10427"/>
                  <a:pt x="71911" y="10427"/>
                </a:cubicBezTo>
                <a:cubicBezTo>
                  <a:pt x="72829" y="10427"/>
                  <a:pt x="73743" y="10441"/>
                  <a:pt x="74652" y="10466"/>
                </a:cubicBezTo>
                <a:cubicBezTo>
                  <a:pt x="79315" y="10591"/>
                  <a:pt x="84021" y="10942"/>
                  <a:pt x="88690" y="10942"/>
                </a:cubicBezTo>
                <a:cubicBezTo>
                  <a:pt x="92878" y="10942"/>
                  <a:pt x="97037" y="10659"/>
                  <a:pt x="101108" y="9680"/>
                </a:cubicBezTo>
                <a:cubicBezTo>
                  <a:pt x="105775" y="8549"/>
                  <a:pt x="113467" y="4953"/>
                  <a:pt x="1165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8"/>
          <p:cNvSpPr txBox="1"/>
          <p:nvPr>
            <p:ph idx="1" type="subTitle"/>
          </p:nvPr>
        </p:nvSpPr>
        <p:spPr>
          <a:xfrm>
            <a:off x="782250" y="3798625"/>
            <a:ext cx="2212800" cy="6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48" name="Google Shape;148;p48"/>
          <p:cNvSpPr txBox="1"/>
          <p:nvPr>
            <p:ph type="title"/>
          </p:nvPr>
        </p:nvSpPr>
        <p:spPr>
          <a:xfrm>
            <a:off x="733600" y="377725"/>
            <a:ext cx="642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9" name="Google Shape;149;p48"/>
          <p:cNvSpPr txBox="1"/>
          <p:nvPr>
            <p:ph idx="2" type="subTitle"/>
          </p:nvPr>
        </p:nvSpPr>
        <p:spPr>
          <a:xfrm>
            <a:off x="2125398" y="1741225"/>
            <a:ext cx="2212800" cy="6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50" name="Google Shape;150;p48"/>
          <p:cNvSpPr txBox="1"/>
          <p:nvPr>
            <p:ph idx="3" type="subTitle"/>
          </p:nvPr>
        </p:nvSpPr>
        <p:spPr>
          <a:xfrm>
            <a:off x="3469425" y="3798625"/>
            <a:ext cx="2212800" cy="6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51" name="Google Shape;151;p48"/>
          <p:cNvSpPr txBox="1"/>
          <p:nvPr>
            <p:ph idx="4" type="subTitle"/>
          </p:nvPr>
        </p:nvSpPr>
        <p:spPr>
          <a:xfrm>
            <a:off x="4813573" y="1741225"/>
            <a:ext cx="2211000" cy="6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52" name="Google Shape;152;p48"/>
          <p:cNvSpPr txBox="1"/>
          <p:nvPr>
            <p:ph idx="5" type="subTitle"/>
          </p:nvPr>
        </p:nvSpPr>
        <p:spPr>
          <a:xfrm>
            <a:off x="6156600" y="3798625"/>
            <a:ext cx="2211000" cy="6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p:cSld name="CUSTOM_1_1">
    <p:spTree>
      <p:nvGrpSpPr>
        <p:cNvPr id="153" name="Shape 153"/>
        <p:cNvGrpSpPr/>
        <p:nvPr/>
      </p:nvGrpSpPr>
      <p:grpSpPr>
        <a:xfrm>
          <a:off x="0" y="0"/>
          <a:ext cx="0" cy="0"/>
          <a:chOff x="0" y="0"/>
          <a:chExt cx="0" cy="0"/>
        </a:xfrm>
      </p:grpSpPr>
      <p:sp>
        <p:nvSpPr>
          <p:cNvPr id="154" name="Google Shape;154;p49"/>
          <p:cNvSpPr txBox="1"/>
          <p:nvPr>
            <p:ph type="title"/>
          </p:nvPr>
        </p:nvSpPr>
        <p:spPr>
          <a:xfrm>
            <a:off x="733600" y="377725"/>
            <a:ext cx="7143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5" name="Google Shape;155;p49"/>
          <p:cNvSpPr/>
          <p:nvPr/>
        </p:nvSpPr>
        <p:spPr>
          <a:xfrm>
            <a:off x="7643656" y="2663382"/>
            <a:ext cx="1500352" cy="2483206"/>
          </a:xfrm>
          <a:custGeom>
            <a:rect b="b" l="l" r="r" t="t"/>
            <a:pathLst>
              <a:path extrusionOk="0" h="77582" w="46875">
                <a:moveTo>
                  <a:pt x="46875" y="0"/>
                </a:moveTo>
                <a:cubicBezTo>
                  <a:pt x="42613" y="191"/>
                  <a:pt x="37922" y="1881"/>
                  <a:pt x="32814" y="5584"/>
                </a:cubicBezTo>
                <a:cubicBezTo>
                  <a:pt x="26218" y="10358"/>
                  <a:pt x="22729" y="17538"/>
                  <a:pt x="24682" y="25646"/>
                </a:cubicBezTo>
                <a:cubicBezTo>
                  <a:pt x="26753" y="34219"/>
                  <a:pt x="33659" y="41148"/>
                  <a:pt x="33969" y="50244"/>
                </a:cubicBezTo>
                <a:cubicBezTo>
                  <a:pt x="34135" y="55400"/>
                  <a:pt x="31302" y="61055"/>
                  <a:pt x="26313" y="62365"/>
                </a:cubicBezTo>
                <a:cubicBezTo>
                  <a:pt x="25473" y="62583"/>
                  <a:pt x="24628" y="62672"/>
                  <a:pt x="23779" y="62672"/>
                </a:cubicBezTo>
                <a:cubicBezTo>
                  <a:pt x="20102" y="62672"/>
                  <a:pt x="16352" y="61009"/>
                  <a:pt x="12613" y="61009"/>
                </a:cubicBezTo>
                <a:cubicBezTo>
                  <a:pt x="12222" y="61009"/>
                  <a:pt x="11832" y="61027"/>
                  <a:pt x="11442" y="61067"/>
                </a:cubicBezTo>
                <a:cubicBezTo>
                  <a:pt x="5048" y="61734"/>
                  <a:pt x="595" y="68318"/>
                  <a:pt x="83" y="74735"/>
                </a:cubicBezTo>
                <a:cubicBezTo>
                  <a:pt x="12" y="75688"/>
                  <a:pt x="0" y="76640"/>
                  <a:pt x="48" y="77581"/>
                </a:cubicBezTo>
                <a:lnTo>
                  <a:pt x="46875" y="77581"/>
                </a:lnTo>
                <a:lnTo>
                  <a:pt x="46875" y="0"/>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9"/>
          <p:cNvSpPr/>
          <p:nvPr/>
        </p:nvSpPr>
        <p:spPr>
          <a:xfrm>
            <a:off x="4668847" y="0"/>
            <a:ext cx="4475161" cy="1747097"/>
          </a:xfrm>
          <a:custGeom>
            <a:rect b="b" l="l" r="r" t="t"/>
            <a:pathLst>
              <a:path extrusionOk="0" h="54584" w="139816">
                <a:moveTo>
                  <a:pt x="7919" y="0"/>
                </a:moveTo>
                <a:cubicBezTo>
                  <a:pt x="5633" y="4572"/>
                  <a:pt x="2835" y="8930"/>
                  <a:pt x="1489" y="13847"/>
                </a:cubicBezTo>
                <a:cubicBezTo>
                  <a:pt x="1" y="19348"/>
                  <a:pt x="858" y="26051"/>
                  <a:pt x="5466" y="29396"/>
                </a:cubicBezTo>
                <a:cubicBezTo>
                  <a:pt x="7387" y="30786"/>
                  <a:pt x="9700" y="31385"/>
                  <a:pt x="12072" y="31385"/>
                </a:cubicBezTo>
                <a:cubicBezTo>
                  <a:pt x="14536" y="31385"/>
                  <a:pt x="17063" y="30738"/>
                  <a:pt x="19277" y="29658"/>
                </a:cubicBezTo>
                <a:cubicBezTo>
                  <a:pt x="23623" y="27527"/>
                  <a:pt x="27088" y="24003"/>
                  <a:pt x="30624" y="20693"/>
                </a:cubicBezTo>
                <a:cubicBezTo>
                  <a:pt x="37506" y="14276"/>
                  <a:pt x="45304" y="8346"/>
                  <a:pt x="54460" y="6191"/>
                </a:cubicBezTo>
                <a:cubicBezTo>
                  <a:pt x="56572" y="5695"/>
                  <a:pt x="58768" y="5443"/>
                  <a:pt x="60965" y="5443"/>
                </a:cubicBezTo>
                <a:cubicBezTo>
                  <a:pt x="68305" y="5443"/>
                  <a:pt x="75647" y="8255"/>
                  <a:pt x="79844" y="14157"/>
                </a:cubicBezTo>
                <a:cubicBezTo>
                  <a:pt x="86488" y="23527"/>
                  <a:pt x="83607" y="37433"/>
                  <a:pt x="90607" y="46553"/>
                </a:cubicBezTo>
                <a:cubicBezTo>
                  <a:pt x="94239" y="51280"/>
                  <a:pt x="100132" y="53935"/>
                  <a:pt x="106074" y="54471"/>
                </a:cubicBezTo>
                <a:cubicBezTo>
                  <a:pt x="106917" y="54547"/>
                  <a:pt x="107761" y="54584"/>
                  <a:pt x="108604" y="54584"/>
                </a:cubicBezTo>
                <a:cubicBezTo>
                  <a:pt x="113693" y="54584"/>
                  <a:pt x="118764" y="53256"/>
                  <a:pt x="123493" y="51316"/>
                </a:cubicBezTo>
                <a:cubicBezTo>
                  <a:pt x="129458" y="48863"/>
                  <a:pt x="134982" y="45363"/>
                  <a:pt x="139816" y="41088"/>
                </a:cubicBezTo>
                <a:lnTo>
                  <a:pt x="139816"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1">
  <p:cSld name="CUSTOM_1_1_3">
    <p:spTree>
      <p:nvGrpSpPr>
        <p:cNvPr id="157" name="Shape 157"/>
        <p:cNvGrpSpPr/>
        <p:nvPr/>
      </p:nvGrpSpPr>
      <p:grpSpPr>
        <a:xfrm>
          <a:off x="0" y="0"/>
          <a:ext cx="0" cy="0"/>
          <a:chOff x="0" y="0"/>
          <a:chExt cx="0" cy="0"/>
        </a:xfrm>
      </p:grpSpPr>
      <p:sp>
        <p:nvSpPr>
          <p:cNvPr id="158" name="Google Shape;158;p50"/>
          <p:cNvSpPr txBox="1"/>
          <p:nvPr>
            <p:ph type="title"/>
          </p:nvPr>
        </p:nvSpPr>
        <p:spPr>
          <a:xfrm>
            <a:off x="733600" y="377725"/>
            <a:ext cx="606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9" name="Google Shape;159;p50"/>
          <p:cNvSpPr/>
          <p:nvPr/>
        </p:nvSpPr>
        <p:spPr>
          <a:xfrm rot="5400000">
            <a:off x="7222995" y="3217430"/>
            <a:ext cx="2732689" cy="1119527"/>
          </a:xfrm>
          <a:custGeom>
            <a:rect b="b" l="l" r="r" t="t"/>
            <a:pathLst>
              <a:path extrusionOk="0" h="31057" w="75808">
                <a:moveTo>
                  <a:pt x="11918" y="1"/>
                </a:moveTo>
                <a:cubicBezTo>
                  <a:pt x="4334" y="8097"/>
                  <a:pt x="0" y="18479"/>
                  <a:pt x="11942" y="26433"/>
                </a:cubicBezTo>
                <a:cubicBezTo>
                  <a:pt x="14282" y="27993"/>
                  <a:pt x="16839" y="28856"/>
                  <a:pt x="19394" y="28856"/>
                </a:cubicBezTo>
                <a:cubicBezTo>
                  <a:pt x="21597" y="28856"/>
                  <a:pt x="23799" y="28215"/>
                  <a:pt x="25860" y="26826"/>
                </a:cubicBezTo>
                <a:cubicBezTo>
                  <a:pt x="30563" y="23658"/>
                  <a:pt x="33195" y="17932"/>
                  <a:pt x="38600" y="15717"/>
                </a:cubicBezTo>
                <a:cubicBezTo>
                  <a:pt x="39675" y="15275"/>
                  <a:pt x="40870" y="15042"/>
                  <a:pt x="42051" y="15042"/>
                </a:cubicBezTo>
                <a:cubicBezTo>
                  <a:pt x="44243" y="15042"/>
                  <a:pt x="46387" y="15846"/>
                  <a:pt x="47625" y="17610"/>
                </a:cubicBezTo>
                <a:cubicBezTo>
                  <a:pt x="49482" y="20253"/>
                  <a:pt x="48756" y="23980"/>
                  <a:pt x="50185" y="26861"/>
                </a:cubicBezTo>
                <a:cubicBezTo>
                  <a:pt x="51578" y="29684"/>
                  <a:pt x="54786" y="31056"/>
                  <a:pt x="57991" y="31056"/>
                </a:cubicBezTo>
                <a:cubicBezTo>
                  <a:pt x="59004" y="31056"/>
                  <a:pt x="60017" y="30919"/>
                  <a:pt x="60972" y="30647"/>
                </a:cubicBezTo>
                <a:cubicBezTo>
                  <a:pt x="64949" y="29516"/>
                  <a:pt x="68151" y="26635"/>
                  <a:pt x="71187" y="23825"/>
                </a:cubicBezTo>
                <a:cubicBezTo>
                  <a:pt x="72676" y="22456"/>
                  <a:pt x="74188" y="21075"/>
                  <a:pt x="75807" y="19872"/>
                </a:cubicBezTo>
                <a:lnTo>
                  <a:pt x="75807" y="1"/>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3">
  <p:cSld name="CUSTOM_1_1_3_1_1">
    <p:spTree>
      <p:nvGrpSpPr>
        <p:cNvPr id="27" name="Shape 27"/>
        <p:cNvGrpSpPr/>
        <p:nvPr/>
      </p:nvGrpSpPr>
      <p:grpSpPr>
        <a:xfrm>
          <a:off x="0" y="0"/>
          <a:ext cx="0" cy="0"/>
          <a:chOff x="0" y="0"/>
          <a:chExt cx="0" cy="0"/>
        </a:xfrm>
      </p:grpSpPr>
      <p:sp>
        <p:nvSpPr>
          <p:cNvPr id="28" name="Google Shape;28;p24"/>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4"/>
          <p:cNvSpPr/>
          <p:nvPr/>
        </p:nvSpPr>
        <p:spPr>
          <a:xfrm flipH="1">
            <a:off x="6753227" y="0"/>
            <a:ext cx="2390773" cy="1221986"/>
          </a:xfrm>
          <a:custGeom>
            <a:rect b="b" l="l" r="r" t="t"/>
            <a:pathLst>
              <a:path extrusionOk="0" h="51900" w="78618">
                <a:moveTo>
                  <a:pt x="1" y="0"/>
                </a:moveTo>
                <a:lnTo>
                  <a:pt x="1" y="51900"/>
                </a:lnTo>
                <a:cubicBezTo>
                  <a:pt x="3275" y="50840"/>
                  <a:pt x="6168" y="48733"/>
                  <a:pt x="8300" y="45494"/>
                </a:cubicBezTo>
                <a:cubicBezTo>
                  <a:pt x="12538" y="39041"/>
                  <a:pt x="12848" y="30480"/>
                  <a:pt x="18479" y="24849"/>
                </a:cubicBezTo>
                <a:cubicBezTo>
                  <a:pt x="20599" y="22729"/>
                  <a:pt x="23653" y="21324"/>
                  <a:pt x="26585" y="21324"/>
                </a:cubicBezTo>
                <a:cubicBezTo>
                  <a:pt x="28068" y="21324"/>
                  <a:pt x="29519" y="21684"/>
                  <a:pt x="30802" y="22491"/>
                </a:cubicBezTo>
                <a:cubicBezTo>
                  <a:pt x="34517" y="24837"/>
                  <a:pt x="35553" y="29897"/>
                  <a:pt x="38875" y="32778"/>
                </a:cubicBezTo>
                <a:cubicBezTo>
                  <a:pt x="40710" y="34372"/>
                  <a:pt x="43035" y="35073"/>
                  <a:pt x="45439" y="35073"/>
                </a:cubicBezTo>
                <a:cubicBezTo>
                  <a:pt x="48603" y="35073"/>
                  <a:pt x="51904" y="33858"/>
                  <a:pt x="54401" y="31862"/>
                </a:cubicBezTo>
                <a:cubicBezTo>
                  <a:pt x="58806" y="28349"/>
                  <a:pt x="61318" y="23051"/>
                  <a:pt x="63664" y="17931"/>
                </a:cubicBezTo>
                <a:cubicBezTo>
                  <a:pt x="66009" y="12812"/>
                  <a:pt x="68486" y="7501"/>
                  <a:pt x="72855" y="3941"/>
                </a:cubicBezTo>
                <a:cubicBezTo>
                  <a:pt x="74653" y="2465"/>
                  <a:pt x="76725" y="1346"/>
                  <a:pt x="786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7">
  <p:cSld name="CUSTOM_1_1_3_1_1_1_1_1_1">
    <p:spTree>
      <p:nvGrpSpPr>
        <p:cNvPr id="160" name="Shape 160"/>
        <p:cNvGrpSpPr/>
        <p:nvPr/>
      </p:nvGrpSpPr>
      <p:grpSpPr>
        <a:xfrm>
          <a:off x="0" y="0"/>
          <a:ext cx="0" cy="0"/>
          <a:chOff x="0" y="0"/>
          <a:chExt cx="0" cy="0"/>
        </a:xfrm>
      </p:grpSpPr>
      <p:sp>
        <p:nvSpPr>
          <p:cNvPr id="161" name="Google Shape;161;p51"/>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2" name="Google Shape;162;p51"/>
          <p:cNvSpPr/>
          <p:nvPr/>
        </p:nvSpPr>
        <p:spPr>
          <a:xfrm flipH="1" rot="-5400000">
            <a:off x="6095548" y="714890"/>
            <a:ext cx="3763362" cy="2333558"/>
          </a:xfrm>
          <a:custGeom>
            <a:rect b="b" l="l" r="r" t="t"/>
            <a:pathLst>
              <a:path extrusionOk="0" h="62104" w="100156">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8">
  <p:cSld name="CUSTOM_1_1_3_1_1_1_1_1_1_1">
    <p:spTree>
      <p:nvGrpSpPr>
        <p:cNvPr id="163" name="Shape 163"/>
        <p:cNvGrpSpPr/>
        <p:nvPr/>
      </p:nvGrpSpPr>
      <p:grpSpPr>
        <a:xfrm>
          <a:off x="0" y="0"/>
          <a:ext cx="0" cy="0"/>
          <a:chOff x="0" y="0"/>
          <a:chExt cx="0" cy="0"/>
        </a:xfrm>
      </p:grpSpPr>
      <p:sp>
        <p:nvSpPr>
          <p:cNvPr id="164" name="Google Shape;164;p52"/>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5" name="Google Shape;165;p52"/>
          <p:cNvSpPr/>
          <p:nvPr/>
        </p:nvSpPr>
        <p:spPr>
          <a:xfrm rot="5400000">
            <a:off x="6803950" y="2803450"/>
            <a:ext cx="1734450" cy="2945625"/>
          </a:xfrm>
          <a:custGeom>
            <a:rect b="b" l="l" r="r" t="t"/>
            <a:pathLst>
              <a:path extrusionOk="0" h="117825" w="69378">
                <a:moveTo>
                  <a:pt x="0" y="0"/>
                </a:moveTo>
                <a:cubicBezTo>
                  <a:pt x="357" y="2667"/>
                  <a:pt x="1131" y="5394"/>
                  <a:pt x="2441" y="8180"/>
                </a:cubicBezTo>
                <a:cubicBezTo>
                  <a:pt x="15836" y="36766"/>
                  <a:pt x="49721" y="26348"/>
                  <a:pt x="44113" y="66306"/>
                </a:cubicBezTo>
                <a:cubicBezTo>
                  <a:pt x="37588" y="112788"/>
                  <a:pt x="60103" y="117717"/>
                  <a:pt x="69378" y="117824"/>
                </a:cubicBezTo>
                <a:lnTo>
                  <a:pt x="693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30" name="Shape 30"/>
        <p:cNvGrpSpPr/>
        <p:nvPr/>
      </p:nvGrpSpPr>
      <p:grpSpPr>
        <a:xfrm>
          <a:off x="0" y="0"/>
          <a:ext cx="0" cy="0"/>
          <a:chOff x="0" y="0"/>
          <a:chExt cx="0" cy="0"/>
        </a:xfrm>
      </p:grpSpPr>
      <p:sp>
        <p:nvSpPr>
          <p:cNvPr id="31" name="Google Shape;31;p25"/>
          <p:cNvSpPr/>
          <p:nvPr/>
        </p:nvSpPr>
        <p:spPr>
          <a:xfrm>
            <a:off x="-16675" y="1339176"/>
            <a:ext cx="2591252" cy="3831375"/>
          </a:xfrm>
          <a:custGeom>
            <a:rect b="b" l="l" r="r" t="t"/>
            <a:pathLst>
              <a:path extrusionOk="0" h="114729" w="77594">
                <a:moveTo>
                  <a:pt x="1" y="0"/>
                </a:moveTo>
                <a:lnTo>
                  <a:pt x="1" y="114729"/>
                </a:lnTo>
                <a:lnTo>
                  <a:pt x="50924" y="114729"/>
                </a:lnTo>
                <a:cubicBezTo>
                  <a:pt x="49293" y="109954"/>
                  <a:pt x="48864" y="104811"/>
                  <a:pt x="50114" y="99953"/>
                </a:cubicBezTo>
                <a:cubicBezTo>
                  <a:pt x="53770" y="85773"/>
                  <a:pt x="69986" y="77760"/>
                  <a:pt x="74177" y="63734"/>
                </a:cubicBezTo>
                <a:cubicBezTo>
                  <a:pt x="77594" y="52245"/>
                  <a:pt x="71605" y="39517"/>
                  <a:pt x="62259" y="32016"/>
                </a:cubicBezTo>
                <a:cubicBezTo>
                  <a:pt x="52912" y="24515"/>
                  <a:pt x="40839" y="21348"/>
                  <a:pt x="29005" y="19479"/>
                </a:cubicBezTo>
                <a:cubicBezTo>
                  <a:pt x="22909" y="18515"/>
                  <a:pt x="16646" y="17812"/>
                  <a:pt x="11109" y="15109"/>
                </a:cubicBezTo>
                <a:cubicBezTo>
                  <a:pt x="5561" y="12419"/>
                  <a:pt x="763" y="7204"/>
                  <a:pt x="537" y="1048"/>
                </a:cubicBezTo>
                <a:cubicBezTo>
                  <a:pt x="513" y="691"/>
                  <a:pt x="525" y="346"/>
                  <a:pt x="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5"/>
          <p:cNvSpPr/>
          <p:nvPr/>
        </p:nvSpPr>
        <p:spPr>
          <a:xfrm>
            <a:off x="6494713" y="-27050"/>
            <a:ext cx="2649292" cy="5197598"/>
          </a:xfrm>
          <a:custGeom>
            <a:rect b="b" l="l" r="r" t="t"/>
            <a:pathLst>
              <a:path extrusionOk="0" h="155640" w="79332">
                <a:moveTo>
                  <a:pt x="4929" y="1"/>
                </a:moveTo>
                <a:cubicBezTo>
                  <a:pt x="2322" y="4585"/>
                  <a:pt x="405" y="9669"/>
                  <a:pt x="203" y="14943"/>
                </a:cubicBezTo>
                <a:cubicBezTo>
                  <a:pt x="0" y="20253"/>
                  <a:pt x="1679" y="25778"/>
                  <a:pt x="5441" y="29516"/>
                </a:cubicBezTo>
                <a:cubicBezTo>
                  <a:pt x="12704" y="36755"/>
                  <a:pt x="25325" y="35779"/>
                  <a:pt x="32861" y="42732"/>
                </a:cubicBezTo>
                <a:cubicBezTo>
                  <a:pt x="39017" y="48435"/>
                  <a:pt x="39958" y="58234"/>
                  <a:pt x="37005" y="66080"/>
                </a:cubicBezTo>
                <a:cubicBezTo>
                  <a:pt x="34052" y="73939"/>
                  <a:pt x="27920" y="80154"/>
                  <a:pt x="21467" y="85511"/>
                </a:cubicBezTo>
                <a:cubicBezTo>
                  <a:pt x="18133" y="88262"/>
                  <a:pt x="14621" y="90917"/>
                  <a:pt x="12252" y="94524"/>
                </a:cubicBezTo>
                <a:cubicBezTo>
                  <a:pt x="9871" y="98120"/>
                  <a:pt x="8847" y="102978"/>
                  <a:pt x="10906" y="106764"/>
                </a:cubicBezTo>
                <a:cubicBezTo>
                  <a:pt x="12951" y="110542"/>
                  <a:pt x="17451" y="112214"/>
                  <a:pt x="21830" y="112214"/>
                </a:cubicBezTo>
                <a:cubicBezTo>
                  <a:pt x="22627" y="112214"/>
                  <a:pt x="23420" y="112159"/>
                  <a:pt x="24194" y="112050"/>
                </a:cubicBezTo>
                <a:cubicBezTo>
                  <a:pt x="29218" y="111360"/>
                  <a:pt x="33838" y="108979"/>
                  <a:pt x="38684" y="107455"/>
                </a:cubicBezTo>
                <a:cubicBezTo>
                  <a:pt x="41056" y="106714"/>
                  <a:pt x="43610" y="106208"/>
                  <a:pt x="46099" y="106208"/>
                </a:cubicBezTo>
                <a:cubicBezTo>
                  <a:pt x="48694" y="106208"/>
                  <a:pt x="51218" y="106759"/>
                  <a:pt x="53388" y="108169"/>
                </a:cubicBezTo>
                <a:cubicBezTo>
                  <a:pt x="58127" y="111241"/>
                  <a:pt x="59758" y="117515"/>
                  <a:pt x="59448" y="123159"/>
                </a:cubicBezTo>
                <a:cubicBezTo>
                  <a:pt x="59150" y="128791"/>
                  <a:pt x="57341" y="134256"/>
                  <a:pt x="56876" y="139887"/>
                </a:cubicBezTo>
                <a:cubicBezTo>
                  <a:pt x="56436" y="145340"/>
                  <a:pt x="57376" y="151079"/>
                  <a:pt x="60329" y="155639"/>
                </a:cubicBezTo>
                <a:lnTo>
                  <a:pt x="79332" y="155639"/>
                </a:lnTo>
                <a:lnTo>
                  <a:pt x="79332" y="1"/>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5"/>
          <p:cNvSpPr txBox="1"/>
          <p:nvPr>
            <p:ph type="title"/>
          </p:nvPr>
        </p:nvSpPr>
        <p:spPr>
          <a:xfrm>
            <a:off x="2628900" y="2388374"/>
            <a:ext cx="3886200" cy="6504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 name="Google Shape;34;p25"/>
          <p:cNvSpPr txBox="1"/>
          <p:nvPr>
            <p:ph idx="1" type="subTitle"/>
          </p:nvPr>
        </p:nvSpPr>
        <p:spPr>
          <a:xfrm>
            <a:off x="2628900" y="3129697"/>
            <a:ext cx="3886200" cy="792600"/>
          </a:xfrm>
          <a:prstGeom prst="rect">
            <a:avLst/>
          </a:prstGeom>
          <a:noFill/>
          <a:ln>
            <a:noFill/>
          </a:ln>
        </p:spPr>
        <p:txBody>
          <a:bodyPr anchorCtr="0" anchor="t" bIns="91425" lIns="91425" spcFirstLastPara="1" rIns="91425" wrap="square" tIns="0">
            <a:noAutofit/>
          </a:bodyPr>
          <a:lstStyle>
            <a:lvl1pPr lvl="0" marR="118871" algn="ctr">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5" name="Google Shape;35;p25"/>
          <p:cNvSpPr txBox="1"/>
          <p:nvPr>
            <p:ph idx="2" type="title"/>
          </p:nvPr>
        </p:nvSpPr>
        <p:spPr>
          <a:xfrm>
            <a:off x="2628900" y="1221200"/>
            <a:ext cx="3886200" cy="1096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lt1"/>
              </a:buClr>
              <a:buSzPts val="10000"/>
              <a:buNone/>
              <a:defRPr sz="10000">
                <a:solidFill>
                  <a:schemeClr val="lt1"/>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26"/>
          <p:cNvSpPr/>
          <p:nvPr/>
        </p:nvSpPr>
        <p:spPr>
          <a:xfrm>
            <a:off x="6048375" y="3933824"/>
            <a:ext cx="3095480" cy="1209632"/>
          </a:xfrm>
          <a:custGeom>
            <a:rect b="b" l="l" r="r" t="t"/>
            <a:pathLst>
              <a:path extrusionOk="0" h="49682" w="85369">
                <a:moveTo>
                  <a:pt x="39853" y="0"/>
                </a:moveTo>
                <a:cubicBezTo>
                  <a:pt x="29640" y="0"/>
                  <a:pt x="20061" y="4419"/>
                  <a:pt x="14978" y="16809"/>
                </a:cubicBezTo>
                <a:cubicBezTo>
                  <a:pt x="14550" y="17856"/>
                  <a:pt x="14145" y="18964"/>
                  <a:pt x="13788" y="20130"/>
                </a:cubicBezTo>
                <a:cubicBezTo>
                  <a:pt x="9251" y="34680"/>
                  <a:pt x="5346" y="43776"/>
                  <a:pt x="0" y="49682"/>
                </a:cubicBezTo>
                <a:lnTo>
                  <a:pt x="85368" y="49682"/>
                </a:lnTo>
                <a:lnTo>
                  <a:pt x="85368" y="13475"/>
                </a:lnTo>
                <a:cubicBezTo>
                  <a:pt x="79022" y="13011"/>
                  <a:pt x="71771" y="11451"/>
                  <a:pt x="65211" y="7581"/>
                </a:cubicBezTo>
                <a:cubicBezTo>
                  <a:pt x="57939" y="3286"/>
                  <a:pt x="48660" y="0"/>
                  <a:pt x="398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6"/>
          <p:cNvSpPr/>
          <p:nvPr/>
        </p:nvSpPr>
        <p:spPr>
          <a:xfrm>
            <a:off x="0" y="0"/>
            <a:ext cx="1371548" cy="3623293"/>
          </a:xfrm>
          <a:custGeom>
            <a:rect b="b" l="l" r="r" t="t"/>
            <a:pathLst>
              <a:path extrusionOk="0" h="124469" w="60735">
                <a:moveTo>
                  <a:pt x="0" y="0"/>
                </a:moveTo>
                <a:lnTo>
                  <a:pt x="0" y="124468"/>
                </a:lnTo>
                <a:cubicBezTo>
                  <a:pt x="7287" y="110704"/>
                  <a:pt x="20455" y="96500"/>
                  <a:pt x="35290" y="88583"/>
                </a:cubicBezTo>
                <a:cubicBezTo>
                  <a:pt x="56972" y="77022"/>
                  <a:pt x="60734" y="54138"/>
                  <a:pt x="47006" y="31266"/>
                </a:cubicBezTo>
                <a:cubicBezTo>
                  <a:pt x="40874" y="21062"/>
                  <a:pt x="36743" y="9585"/>
                  <a:pt x="340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6"/>
          <p:cNvSpPr/>
          <p:nvPr/>
        </p:nvSpPr>
        <p:spPr>
          <a:xfrm>
            <a:off x="7205715" y="0"/>
            <a:ext cx="1938173" cy="1331870"/>
          </a:xfrm>
          <a:custGeom>
            <a:rect b="b" l="l" r="r" t="t"/>
            <a:pathLst>
              <a:path extrusionOk="0" h="45753" w="66581">
                <a:moveTo>
                  <a:pt x="0" y="1"/>
                </a:moveTo>
                <a:cubicBezTo>
                  <a:pt x="8454" y="5239"/>
                  <a:pt x="16121" y="12050"/>
                  <a:pt x="21896" y="20884"/>
                </a:cubicBezTo>
                <a:cubicBezTo>
                  <a:pt x="33742" y="39067"/>
                  <a:pt x="48798" y="45752"/>
                  <a:pt x="63740" y="45752"/>
                </a:cubicBezTo>
                <a:cubicBezTo>
                  <a:pt x="64687" y="45752"/>
                  <a:pt x="65634" y="45725"/>
                  <a:pt x="66580" y="45673"/>
                </a:cubicBezTo>
                <a:lnTo>
                  <a:pt x="6658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6"/>
          <p:cNvSpPr txBox="1"/>
          <p:nvPr>
            <p:ph hasCustomPrompt="1" type="title"/>
          </p:nvPr>
        </p:nvSpPr>
        <p:spPr>
          <a:xfrm>
            <a:off x="1887750" y="1502025"/>
            <a:ext cx="5368500" cy="153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 name="Google Shape;41;p26"/>
          <p:cNvSpPr txBox="1"/>
          <p:nvPr>
            <p:ph idx="1" type="body"/>
          </p:nvPr>
        </p:nvSpPr>
        <p:spPr>
          <a:xfrm>
            <a:off x="2313150" y="3039825"/>
            <a:ext cx="4517700" cy="775800"/>
          </a:xfrm>
          <a:prstGeom prst="rect">
            <a:avLst/>
          </a:prstGeom>
          <a:noFill/>
          <a:ln>
            <a:noFill/>
          </a:ln>
        </p:spPr>
        <p:txBody>
          <a:bodyPr anchorCtr="0" anchor="t" bIns="91425" lIns="91425" spcFirstLastPara="1" rIns="91425" wrap="square" tIns="0">
            <a:noAutofit/>
          </a:bodyPr>
          <a:lstStyle>
            <a:lvl1pPr indent="-342900" lvl="0" marL="457200" algn="ctr">
              <a:lnSpc>
                <a:spcPct val="100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4">
    <p:spTree>
      <p:nvGrpSpPr>
        <p:cNvPr id="42" name="Shape 42"/>
        <p:cNvGrpSpPr/>
        <p:nvPr/>
      </p:nvGrpSpPr>
      <p:grpSpPr>
        <a:xfrm>
          <a:off x="0" y="0"/>
          <a:ext cx="0" cy="0"/>
          <a:chOff x="0" y="0"/>
          <a:chExt cx="0" cy="0"/>
        </a:xfrm>
      </p:grpSpPr>
      <p:sp>
        <p:nvSpPr>
          <p:cNvPr id="43" name="Google Shape;43;p27"/>
          <p:cNvSpPr/>
          <p:nvPr/>
        </p:nvSpPr>
        <p:spPr>
          <a:xfrm>
            <a:off x="5897600" y="0"/>
            <a:ext cx="3292400" cy="1274925"/>
          </a:xfrm>
          <a:custGeom>
            <a:rect b="b" l="l" r="r" t="t"/>
            <a:pathLst>
              <a:path extrusionOk="0" h="50997" w="131696">
                <a:moveTo>
                  <a:pt x="0" y="0"/>
                </a:moveTo>
                <a:cubicBezTo>
                  <a:pt x="1251" y="2858"/>
                  <a:pt x="2084" y="5846"/>
                  <a:pt x="2822" y="8811"/>
                </a:cubicBezTo>
                <a:cubicBezTo>
                  <a:pt x="4203" y="14252"/>
                  <a:pt x="5418" y="19824"/>
                  <a:pt x="8823" y="24742"/>
                </a:cubicBezTo>
                <a:cubicBezTo>
                  <a:pt x="12240" y="29671"/>
                  <a:pt x="18336" y="33933"/>
                  <a:pt x="25742" y="34576"/>
                </a:cubicBezTo>
                <a:cubicBezTo>
                  <a:pt x="26429" y="34635"/>
                  <a:pt x="27111" y="34663"/>
                  <a:pt x="27791" y="34663"/>
                </a:cubicBezTo>
                <a:cubicBezTo>
                  <a:pt x="34657" y="34663"/>
                  <a:pt x="41129" y="31812"/>
                  <a:pt x="47316" y="29385"/>
                </a:cubicBezTo>
                <a:cubicBezTo>
                  <a:pt x="52065" y="27527"/>
                  <a:pt x="57509" y="25861"/>
                  <a:pt x="62732" y="25861"/>
                </a:cubicBezTo>
                <a:cubicBezTo>
                  <a:pt x="64972" y="25861"/>
                  <a:pt x="67172" y="26168"/>
                  <a:pt x="69259" y="26897"/>
                </a:cubicBezTo>
                <a:cubicBezTo>
                  <a:pt x="76891" y="29552"/>
                  <a:pt x="79451" y="36505"/>
                  <a:pt x="84392" y="41565"/>
                </a:cubicBezTo>
                <a:cubicBezTo>
                  <a:pt x="90493" y="47804"/>
                  <a:pt x="100854" y="50996"/>
                  <a:pt x="111278" y="50996"/>
                </a:cubicBezTo>
                <a:cubicBezTo>
                  <a:pt x="116985" y="50996"/>
                  <a:pt x="122711" y="50039"/>
                  <a:pt x="127766" y="48102"/>
                </a:cubicBezTo>
                <a:cubicBezTo>
                  <a:pt x="129124" y="47578"/>
                  <a:pt x="130433" y="46994"/>
                  <a:pt x="131696" y="46363"/>
                </a:cubicBezTo>
                <a:lnTo>
                  <a:pt x="13169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7"/>
          <p:cNvSpPr txBox="1"/>
          <p:nvPr>
            <p:ph type="title"/>
          </p:nvPr>
        </p:nvSpPr>
        <p:spPr>
          <a:xfrm>
            <a:off x="1322650" y="2186980"/>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5" name="Google Shape;45;p27"/>
          <p:cNvSpPr txBox="1"/>
          <p:nvPr>
            <p:ph idx="2" type="title"/>
          </p:nvPr>
        </p:nvSpPr>
        <p:spPr>
          <a:xfrm>
            <a:off x="3655350" y="2186980"/>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6" name="Google Shape;46;p27"/>
          <p:cNvSpPr txBox="1"/>
          <p:nvPr>
            <p:ph idx="3" type="title"/>
          </p:nvPr>
        </p:nvSpPr>
        <p:spPr>
          <a:xfrm>
            <a:off x="5988050" y="2186980"/>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7" name="Google Shape;47;p27"/>
          <p:cNvSpPr txBox="1"/>
          <p:nvPr>
            <p:ph idx="4" type="title"/>
          </p:nvPr>
        </p:nvSpPr>
        <p:spPr>
          <a:xfrm>
            <a:off x="1322650" y="3881056"/>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8" name="Google Shape;48;p27"/>
          <p:cNvSpPr txBox="1"/>
          <p:nvPr>
            <p:ph idx="5" type="title"/>
          </p:nvPr>
        </p:nvSpPr>
        <p:spPr>
          <a:xfrm>
            <a:off x="3655350" y="3881056"/>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 name="Google Shape;49;p27"/>
          <p:cNvSpPr txBox="1"/>
          <p:nvPr>
            <p:ph idx="6" type="title"/>
          </p:nvPr>
        </p:nvSpPr>
        <p:spPr>
          <a:xfrm>
            <a:off x="5988050" y="3881056"/>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0" name="Google Shape;50;p27"/>
          <p:cNvSpPr txBox="1"/>
          <p:nvPr>
            <p:ph idx="7" type="title"/>
          </p:nvPr>
        </p:nvSpPr>
        <p:spPr>
          <a:xfrm>
            <a:off x="733600" y="377725"/>
            <a:ext cx="815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1" name="Shape 51"/>
        <p:cNvGrpSpPr/>
        <p:nvPr/>
      </p:nvGrpSpPr>
      <p:grpSpPr>
        <a:xfrm>
          <a:off x="0" y="0"/>
          <a:ext cx="0" cy="0"/>
          <a:chOff x="0" y="0"/>
          <a:chExt cx="0" cy="0"/>
        </a:xfrm>
      </p:grpSpPr>
      <p:sp>
        <p:nvSpPr>
          <p:cNvPr id="52" name="Google Shape;52;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4" name="Google Shape;5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6">
  <p:cSld name="CUSTOM_1_1_3_1_1_1_1_1">
    <p:spTree>
      <p:nvGrpSpPr>
        <p:cNvPr id="55" name="Shape 55"/>
        <p:cNvGrpSpPr/>
        <p:nvPr/>
      </p:nvGrpSpPr>
      <p:grpSpPr>
        <a:xfrm>
          <a:off x="0" y="0"/>
          <a:ext cx="0" cy="0"/>
          <a:chOff x="0" y="0"/>
          <a:chExt cx="0" cy="0"/>
        </a:xfrm>
      </p:grpSpPr>
      <p:sp>
        <p:nvSpPr>
          <p:cNvPr id="56" name="Google Shape;56;p29"/>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 name="Google Shape;57;p29"/>
          <p:cNvSpPr/>
          <p:nvPr/>
        </p:nvSpPr>
        <p:spPr>
          <a:xfrm>
            <a:off x="6424793" y="3392155"/>
            <a:ext cx="2719205" cy="1751350"/>
          </a:xfrm>
          <a:custGeom>
            <a:rect b="b" l="l" r="r" t="t"/>
            <a:pathLst>
              <a:path extrusionOk="0" h="56133" w="87154">
                <a:moveTo>
                  <a:pt x="77010" y="0"/>
                </a:moveTo>
                <a:cubicBezTo>
                  <a:pt x="73626" y="0"/>
                  <a:pt x="70307" y="872"/>
                  <a:pt x="67640" y="2911"/>
                </a:cubicBezTo>
                <a:cubicBezTo>
                  <a:pt x="62949" y="6495"/>
                  <a:pt x="61294" y="12674"/>
                  <a:pt x="59460" y="18282"/>
                </a:cubicBezTo>
                <a:cubicBezTo>
                  <a:pt x="57615" y="23890"/>
                  <a:pt x="54721" y="29950"/>
                  <a:pt x="49137" y="31855"/>
                </a:cubicBezTo>
                <a:cubicBezTo>
                  <a:pt x="47854" y="32294"/>
                  <a:pt x="46558" y="32474"/>
                  <a:pt x="45253" y="32474"/>
                </a:cubicBezTo>
                <a:cubicBezTo>
                  <a:pt x="40321" y="32474"/>
                  <a:pt x="35255" y="29907"/>
                  <a:pt x="30218" y="29022"/>
                </a:cubicBezTo>
                <a:cubicBezTo>
                  <a:pt x="28971" y="28800"/>
                  <a:pt x="27719" y="28694"/>
                  <a:pt x="26472" y="28694"/>
                </a:cubicBezTo>
                <a:cubicBezTo>
                  <a:pt x="15576" y="28694"/>
                  <a:pt x="5107" y="36818"/>
                  <a:pt x="1560" y="47310"/>
                </a:cubicBezTo>
                <a:cubicBezTo>
                  <a:pt x="596" y="50167"/>
                  <a:pt x="96" y="53144"/>
                  <a:pt x="0" y="56132"/>
                </a:cubicBezTo>
                <a:lnTo>
                  <a:pt x="87154" y="56132"/>
                </a:lnTo>
                <a:lnTo>
                  <a:pt x="87154" y="2447"/>
                </a:lnTo>
                <a:cubicBezTo>
                  <a:pt x="86142" y="1983"/>
                  <a:pt x="85118" y="1554"/>
                  <a:pt x="84058" y="1197"/>
                </a:cubicBezTo>
                <a:cubicBezTo>
                  <a:pt x="81813" y="434"/>
                  <a:pt x="79395" y="0"/>
                  <a:pt x="77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4">
  <p:cSld name="CUSTOM_1_1_3_1_1_1">
    <p:spTree>
      <p:nvGrpSpPr>
        <p:cNvPr id="58" name="Shape 58"/>
        <p:cNvGrpSpPr/>
        <p:nvPr/>
      </p:nvGrpSpPr>
      <p:grpSpPr>
        <a:xfrm>
          <a:off x="0" y="0"/>
          <a:ext cx="0" cy="0"/>
          <a:chOff x="0" y="0"/>
          <a:chExt cx="0" cy="0"/>
        </a:xfrm>
      </p:grpSpPr>
      <p:sp>
        <p:nvSpPr>
          <p:cNvPr id="59" name="Google Shape;59;p31"/>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31"/>
          <p:cNvSpPr/>
          <p:nvPr/>
        </p:nvSpPr>
        <p:spPr>
          <a:xfrm flipH="1" rot="5400000">
            <a:off x="7284578" y="446950"/>
            <a:ext cx="2306371" cy="1412462"/>
          </a:xfrm>
          <a:custGeom>
            <a:rect b="b" l="l" r="r" t="t"/>
            <a:pathLst>
              <a:path extrusionOk="0" h="62526" w="102097">
                <a:moveTo>
                  <a:pt x="6596" y="0"/>
                </a:moveTo>
                <a:cubicBezTo>
                  <a:pt x="7632" y="964"/>
                  <a:pt x="8478" y="2107"/>
                  <a:pt x="9037" y="3441"/>
                </a:cubicBezTo>
                <a:cubicBezTo>
                  <a:pt x="10716" y="7441"/>
                  <a:pt x="9418" y="12085"/>
                  <a:pt x="7406" y="15931"/>
                </a:cubicBezTo>
                <a:cubicBezTo>
                  <a:pt x="5406" y="19776"/>
                  <a:pt x="2691" y="23300"/>
                  <a:pt x="1346" y="27432"/>
                </a:cubicBezTo>
                <a:cubicBezTo>
                  <a:pt x="0" y="31563"/>
                  <a:pt x="405" y="36707"/>
                  <a:pt x="3798" y="39422"/>
                </a:cubicBezTo>
                <a:cubicBezTo>
                  <a:pt x="5354" y="40669"/>
                  <a:pt x="7306" y="41204"/>
                  <a:pt x="9307" y="41204"/>
                </a:cubicBezTo>
                <a:cubicBezTo>
                  <a:pt x="11011" y="41204"/>
                  <a:pt x="12751" y="40816"/>
                  <a:pt x="14312" y="40148"/>
                </a:cubicBezTo>
                <a:cubicBezTo>
                  <a:pt x="17705" y="38695"/>
                  <a:pt x="20467" y="36135"/>
                  <a:pt x="23289" y="33742"/>
                </a:cubicBezTo>
                <a:cubicBezTo>
                  <a:pt x="28778" y="29123"/>
                  <a:pt x="34933" y="24896"/>
                  <a:pt x="41994" y="23598"/>
                </a:cubicBezTo>
                <a:cubicBezTo>
                  <a:pt x="43278" y="23360"/>
                  <a:pt x="44597" y="23240"/>
                  <a:pt x="45919" y="23240"/>
                </a:cubicBezTo>
                <a:cubicBezTo>
                  <a:pt x="51866" y="23240"/>
                  <a:pt x="57876" y="25662"/>
                  <a:pt x="61032" y="30611"/>
                </a:cubicBezTo>
                <a:cubicBezTo>
                  <a:pt x="65747" y="38005"/>
                  <a:pt x="63020" y="48494"/>
                  <a:pt x="68021" y="55697"/>
                </a:cubicBezTo>
                <a:cubicBezTo>
                  <a:pt x="70604" y="59436"/>
                  <a:pt x="74998" y="61686"/>
                  <a:pt x="79498" y="62317"/>
                </a:cubicBezTo>
                <a:cubicBezTo>
                  <a:pt x="80510" y="62459"/>
                  <a:pt x="81527" y="62525"/>
                  <a:pt x="82544" y="62525"/>
                </a:cubicBezTo>
                <a:cubicBezTo>
                  <a:pt x="86054" y="62525"/>
                  <a:pt x="89570" y="61739"/>
                  <a:pt x="92893" y="60567"/>
                </a:cubicBezTo>
                <a:cubicBezTo>
                  <a:pt x="96131" y="59424"/>
                  <a:pt x="99215" y="57876"/>
                  <a:pt x="102096" y="56007"/>
                </a:cubicBezTo>
                <a:lnTo>
                  <a:pt x="10209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assion One"/>
              <a:buNone/>
              <a:defRPr b="1" i="0" sz="2800" u="none" cap="none" strike="noStrike">
                <a:solidFill>
                  <a:schemeClr val="dk1"/>
                </a:solidFill>
                <a:latin typeface="Passion One"/>
                <a:ea typeface="Passion One"/>
                <a:cs typeface="Passion One"/>
                <a:sym typeface="Passion On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Signika"/>
              <a:buChar char="●"/>
              <a:defRPr b="0" i="0" sz="1800" u="none" cap="none" strike="noStrike">
                <a:solidFill>
                  <a:schemeClr val="dk1"/>
                </a:solidFill>
                <a:latin typeface="Signika"/>
                <a:ea typeface="Signika"/>
                <a:cs typeface="Signika"/>
                <a:sym typeface="Signika"/>
              </a:defRPr>
            </a:lvl1pPr>
            <a:lvl2pPr indent="-317500" lvl="1" marL="9144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2pPr>
            <a:lvl3pPr indent="-317500" lvl="2" marL="13716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3pPr>
            <a:lvl4pPr indent="-317500" lvl="3" marL="18288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4pPr>
            <a:lvl5pPr indent="-317500" lvl="4" marL="22860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5pPr>
            <a:lvl6pPr indent="-317500" lvl="5" marL="27432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6pPr>
            <a:lvl7pPr indent="-317500" lvl="6" marL="32004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7pPr>
            <a:lvl8pPr indent="-317500" lvl="7" marL="36576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8pPr>
            <a:lvl9pPr indent="-317500" lvl="8" marL="4114800" marR="0" rtl="0" algn="l">
              <a:lnSpc>
                <a:spcPct val="115000"/>
              </a:lnSpc>
              <a:spcBef>
                <a:spcPts val="1600"/>
              </a:spcBef>
              <a:spcAft>
                <a:spcPts val="160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
          <p:cNvSpPr txBox="1"/>
          <p:nvPr>
            <p:ph type="ctrTitle"/>
          </p:nvPr>
        </p:nvSpPr>
        <p:spPr>
          <a:xfrm>
            <a:off x="190875" y="382050"/>
            <a:ext cx="4648500" cy="4413300"/>
          </a:xfrm>
          <a:prstGeom prst="rect">
            <a:avLst/>
          </a:prstGeom>
          <a:noFill/>
          <a:ln>
            <a:noFill/>
          </a:ln>
        </p:spPr>
        <p:txBody>
          <a:bodyPr anchorCtr="0" anchor="b" bIns="91425" lIns="91425" spcFirstLastPara="1" rIns="91425" wrap="square" tIns="91425">
            <a:noAutofit/>
          </a:bodyPr>
          <a:lstStyle/>
          <a:p>
            <a:pPr indent="0" lvl="0" marL="0" rtl="0" algn="l">
              <a:lnSpc>
                <a:spcPct val="70000"/>
              </a:lnSpc>
              <a:spcBef>
                <a:spcPts val="0"/>
              </a:spcBef>
              <a:spcAft>
                <a:spcPts val="0"/>
              </a:spcAft>
              <a:buSzPts val="5800"/>
              <a:buNone/>
            </a:pPr>
            <a:r>
              <a:rPr b="0" lang="en" sz="8400">
                <a:solidFill>
                  <a:schemeClr val="lt1"/>
                </a:solidFill>
                <a:latin typeface="Signika"/>
                <a:ea typeface="Signika"/>
                <a:cs typeface="Signika"/>
                <a:sym typeface="Signika"/>
              </a:rPr>
              <a:t>乗用車(電車)</a:t>
            </a:r>
            <a:endParaRPr b="0" sz="8400">
              <a:solidFill>
                <a:schemeClr val="lt1"/>
              </a:solidFill>
              <a:latin typeface="Signika"/>
              <a:ea typeface="Signika"/>
              <a:cs typeface="Signika"/>
              <a:sym typeface="Signika"/>
            </a:endParaRPr>
          </a:p>
          <a:p>
            <a:pPr indent="0" lvl="0" marL="0" rtl="0" algn="l">
              <a:lnSpc>
                <a:spcPct val="70000"/>
              </a:lnSpc>
              <a:spcBef>
                <a:spcPts val="0"/>
              </a:spcBef>
              <a:spcAft>
                <a:spcPts val="0"/>
              </a:spcAft>
              <a:buSzPts val="5800"/>
              <a:buNone/>
            </a:pPr>
            <a:r>
              <a:rPr b="0" lang="en" sz="8400">
                <a:latin typeface="Signika"/>
                <a:ea typeface="Signika"/>
                <a:cs typeface="Signika"/>
                <a:sym typeface="Signika"/>
              </a:rPr>
              <a:t>の群集密度の検出</a:t>
            </a:r>
            <a:endParaRPr b="0" sz="7600">
              <a:latin typeface="Signika"/>
              <a:ea typeface="Signika"/>
              <a:cs typeface="Signika"/>
              <a:sym typeface="Signika"/>
            </a:endParaRPr>
          </a:p>
        </p:txBody>
      </p:sp>
      <p:grpSp>
        <p:nvGrpSpPr>
          <p:cNvPr id="171" name="Google Shape;171;p1"/>
          <p:cNvGrpSpPr/>
          <p:nvPr/>
        </p:nvGrpSpPr>
        <p:grpSpPr>
          <a:xfrm>
            <a:off x="5165299" y="10"/>
            <a:ext cx="3881118" cy="5110865"/>
            <a:chOff x="4844131" y="-13085"/>
            <a:chExt cx="4038624" cy="5158321"/>
          </a:xfrm>
        </p:grpSpPr>
        <p:sp>
          <p:nvSpPr>
            <p:cNvPr id="172" name="Google Shape;172;p1"/>
            <p:cNvSpPr/>
            <p:nvPr/>
          </p:nvSpPr>
          <p:spPr>
            <a:xfrm>
              <a:off x="8146627" y="3725620"/>
              <a:ext cx="381024" cy="978016"/>
            </a:xfrm>
            <a:custGeom>
              <a:rect b="b" l="l" r="r" t="t"/>
              <a:pathLst>
                <a:path extrusionOk="0" h="30563" w="11907">
                  <a:moveTo>
                    <a:pt x="3534" y="1"/>
                  </a:moveTo>
                  <a:cubicBezTo>
                    <a:pt x="3109" y="1"/>
                    <a:pt x="2677" y="88"/>
                    <a:pt x="2263" y="273"/>
                  </a:cubicBezTo>
                  <a:cubicBezTo>
                    <a:pt x="703" y="976"/>
                    <a:pt x="1" y="2809"/>
                    <a:pt x="703" y="4369"/>
                  </a:cubicBezTo>
                  <a:cubicBezTo>
                    <a:pt x="4561" y="13001"/>
                    <a:pt x="5585" y="27527"/>
                    <a:pt x="5596" y="27670"/>
                  </a:cubicBezTo>
                  <a:cubicBezTo>
                    <a:pt x="5704" y="29313"/>
                    <a:pt x="7073" y="30563"/>
                    <a:pt x="8692" y="30563"/>
                  </a:cubicBezTo>
                  <a:lnTo>
                    <a:pt x="8906" y="30563"/>
                  </a:lnTo>
                  <a:cubicBezTo>
                    <a:pt x="10609" y="30444"/>
                    <a:pt x="11907" y="28967"/>
                    <a:pt x="11788" y="27253"/>
                  </a:cubicBezTo>
                  <a:cubicBezTo>
                    <a:pt x="11752" y="26610"/>
                    <a:pt x="10680" y="11489"/>
                    <a:pt x="6358" y="1833"/>
                  </a:cubicBezTo>
                  <a:cubicBezTo>
                    <a:pt x="5850" y="684"/>
                    <a:pt x="4721" y="1"/>
                    <a:pt x="35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5165315" y="1331700"/>
              <a:ext cx="413792" cy="402048"/>
            </a:xfrm>
            <a:custGeom>
              <a:rect b="b" l="l" r="r" t="t"/>
              <a:pathLst>
                <a:path extrusionOk="0" h="12564" w="12931">
                  <a:moveTo>
                    <a:pt x="3115" y="1"/>
                  </a:moveTo>
                  <a:cubicBezTo>
                    <a:pt x="2081" y="1"/>
                    <a:pt x="1031" y="78"/>
                    <a:pt x="0" y="265"/>
                  </a:cubicBezTo>
                  <a:cubicBezTo>
                    <a:pt x="381" y="7849"/>
                    <a:pt x="3489" y="12564"/>
                    <a:pt x="3489" y="12564"/>
                  </a:cubicBezTo>
                  <a:lnTo>
                    <a:pt x="10609" y="11849"/>
                  </a:lnTo>
                  <a:lnTo>
                    <a:pt x="12930" y="1896"/>
                  </a:lnTo>
                  <a:cubicBezTo>
                    <a:pt x="12930" y="1896"/>
                    <a:pt x="8226" y="1"/>
                    <a:pt x="31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5148163" y="1314996"/>
              <a:ext cx="448832" cy="435136"/>
            </a:xfrm>
            <a:custGeom>
              <a:rect b="b" l="l" r="r" t="t"/>
              <a:pathLst>
                <a:path extrusionOk="0" h="13598" w="14026">
                  <a:moveTo>
                    <a:pt x="3656" y="1037"/>
                  </a:moveTo>
                  <a:cubicBezTo>
                    <a:pt x="7751" y="1037"/>
                    <a:pt x="11609" y="2299"/>
                    <a:pt x="12859" y="2739"/>
                  </a:cubicBezTo>
                  <a:lnTo>
                    <a:pt x="10728" y="11895"/>
                  </a:lnTo>
                  <a:lnTo>
                    <a:pt x="4299" y="12538"/>
                  </a:lnTo>
                  <a:cubicBezTo>
                    <a:pt x="3679" y="11478"/>
                    <a:pt x="1489" y="7323"/>
                    <a:pt x="1072" y="1227"/>
                  </a:cubicBezTo>
                  <a:cubicBezTo>
                    <a:pt x="1893" y="1096"/>
                    <a:pt x="2763" y="1037"/>
                    <a:pt x="3656" y="1037"/>
                  </a:cubicBezTo>
                  <a:close/>
                  <a:moveTo>
                    <a:pt x="3656" y="1"/>
                  </a:moveTo>
                  <a:cubicBezTo>
                    <a:pt x="2524" y="1"/>
                    <a:pt x="1441" y="96"/>
                    <a:pt x="441" y="275"/>
                  </a:cubicBezTo>
                  <a:cubicBezTo>
                    <a:pt x="179" y="322"/>
                    <a:pt x="0" y="560"/>
                    <a:pt x="12" y="810"/>
                  </a:cubicBezTo>
                  <a:cubicBezTo>
                    <a:pt x="405" y="8442"/>
                    <a:pt x="3465" y="13169"/>
                    <a:pt x="3596" y="13371"/>
                  </a:cubicBezTo>
                  <a:cubicBezTo>
                    <a:pt x="3691" y="13514"/>
                    <a:pt x="3846" y="13598"/>
                    <a:pt x="4025" y="13598"/>
                  </a:cubicBezTo>
                  <a:lnTo>
                    <a:pt x="4072" y="13598"/>
                  </a:lnTo>
                  <a:lnTo>
                    <a:pt x="11192" y="12883"/>
                  </a:lnTo>
                  <a:cubicBezTo>
                    <a:pt x="11418" y="12871"/>
                    <a:pt x="11597" y="12705"/>
                    <a:pt x="11645" y="12490"/>
                  </a:cubicBezTo>
                  <a:lnTo>
                    <a:pt x="13966" y="2537"/>
                  </a:lnTo>
                  <a:cubicBezTo>
                    <a:pt x="14026" y="2287"/>
                    <a:pt x="13895" y="2037"/>
                    <a:pt x="13657" y="1941"/>
                  </a:cubicBezTo>
                  <a:cubicBezTo>
                    <a:pt x="13454" y="1858"/>
                    <a:pt x="8811" y="1"/>
                    <a:pt x="365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5165315" y="1331700"/>
              <a:ext cx="413792" cy="200896"/>
            </a:xfrm>
            <a:custGeom>
              <a:rect b="b" l="l" r="r" t="t"/>
              <a:pathLst>
                <a:path extrusionOk="0" h="6278" w="12931">
                  <a:moveTo>
                    <a:pt x="3115" y="1"/>
                  </a:moveTo>
                  <a:cubicBezTo>
                    <a:pt x="2081" y="1"/>
                    <a:pt x="1031" y="78"/>
                    <a:pt x="0" y="265"/>
                  </a:cubicBezTo>
                  <a:cubicBezTo>
                    <a:pt x="60" y="1503"/>
                    <a:pt x="203" y="2646"/>
                    <a:pt x="381" y="3729"/>
                  </a:cubicBezTo>
                  <a:cubicBezTo>
                    <a:pt x="5013" y="4170"/>
                    <a:pt x="6513" y="6277"/>
                    <a:pt x="6513" y="6277"/>
                  </a:cubicBezTo>
                  <a:lnTo>
                    <a:pt x="12692" y="2884"/>
                  </a:lnTo>
                  <a:lnTo>
                    <a:pt x="12930" y="1896"/>
                  </a:lnTo>
                  <a:cubicBezTo>
                    <a:pt x="12930" y="1896"/>
                    <a:pt x="8226" y="1"/>
                    <a:pt x="311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5148163" y="1314996"/>
              <a:ext cx="448832" cy="234368"/>
            </a:xfrm>
            <a:custGeom>
              <a:rect b="b" l="l" r="r" t="t"/>
              <a:pathLst>
                <a:path extrusionOk="0" h="7324" w="14026">
                  <a:moveTo>
                    <a:pt x="3656" y="1037"/>
                  </a:moveTo>
                  <a:cubicBezTo>
                    <a:pt x="7751" y="1037"/>
                    <a:pt x="11609" y="2299"/>
                    <a:pt x="12859" y="2739"/>
                  </a:cubicBezTo>
                  <a:lnTo>
                    <a:pt x="12776" y="3073"/>
                  </a:lnTo>
                  <a:lnTo>
                    <a:pt x="7168" y="6156"/>
                  </a:lnTo>
                  <a:cubicBezTo>
                    <a:pt x="6525" y="5513"/>
                    <a:pt x="4810" y="4192"/>
                    <a:pt x="1370" y="3775"/>
                  </a:cubicBezTo>
                  <a:cubicBezTo>
                    <a:pt x="1227" y="2906"/>
                    <a:pt x="1131" y="2061"/>
                    <a:pt x="1072" y="1215"/>
                  </a:cubicBezTo>
                  <a:cubicBezTo>
                    <a:pt x="1893" y="1096"/>
                    <a:pt x="2751" y="1037"/>
                    <a:pt x="3656" y="1037"/>
                  </a:cubicBezTo>
                  <a:close/>
                  <a:moveTo>
                    <a:pt x="3656" y="1"/>
                  </a:moveTo>
                  <a:cubicBezTo>
                    <a:pt x="2524" y="1"/>
                    <a:pt x="1441" y="96"/>
                    <a:pt x="441" y="275"/>
                  </a:cubicBezTo>
                  <a:cubicBezTo>
                    <a:pt x="179" y="322"/>
                    <a:pt x="0" y="548"/>
                    <a:pt x="12" y="810"/>
                  </a:cubicBezTo>
                  <a:cubicBezTo>
                    <a:pt x="72" y="1977"/>
                    <a:pt x="203" y="3132"/>
                    <a:pt x="405" y="4335"/>
                  </a:cubicBezTo>
                  <a:cubicBezTo>
                    <a:pt x="441" y="4561"/>
                    <a:pt x="631" y="4739"/>
                    <a:pt x="870" y="4763"/>
                  </a:cubicBezTo>
                  <a:cubicBezTo>
                    <a:pt x="5156" y="5168"/>
                    <a:pt x="6620" y="7073"/>
                    <a:pt x="6632" y="7109"/>
                  </a:cubicBezTo>
                  <a:cubicBezTo>
                    <a:pt x="6739" y="7240"/>
                    <a:pt x="6894" y="7323"/>
                    <a:pt x="7061" y="7323"/>
                  </a:cubicBezTo>
                  <a:cubicBezTo>
                    <a:pt x="7144" y="7323"/>
                    <a:pt x="7227" y="7299"/>
                    <a:pt x="7299" y="7252"/>
                  </a:cubicBezTo>
                  <a:lnTo>
                    <a:pt x="13478" y="3870"/>
                  </a:lnTo>
                  <a:cubicBezTo>
                    <a:pt x="13609" y="3799"/>
                    <a:pt x="13704" y="3668"/>
                    <a:pt x="13728" y="3525"/>
                  </a:cubicBezTo>
                  <a:lnTo>
                    <a:pt x="13966" y="2537"/>
                  </a:lnTo>
                  <a:cubicBezTo>
                    <a:pt x="14026" y="2287"/>
                    <a:pt x="13895" y="2037"/>
                    <a:pt x="13657" y="1941"/>
                  </a:cubicBezTo>
                  <a:cubicBezTo>
                    <a:pt x="13454" y="1858"/>
                    <a:pt x="8811" y="1"/>
                    <a:pt x="365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4860515" y="690548"/>
              <a:ext cx="888512" cy="683936"/>
            </a:xfrm>
            <a:custGeom>
              <a:rect b="b" l="l" r="r" t="t"/>
              <a:pathLst>
                <a:path extrusionOk="0" h="21373" w="27766">
                  <a:moveTo>
                    <a:pt x="15859" y="3108"/>
                  </a:moveTo>
                  <a:cubicBezTo>
                    <a:pt x="15966" y="3108"/>
                    <a:pt x="16062" y="3156"/>
                    <a:pt x="16109" y="3239"/>
                  </a:cubicBezTo>
                  <a:lnTo>
                    <a:pt x="24622" y="17848"/>
                  </a:lnTo>
                  <a:cubicBezTo>
                    <a:pt x="24646" y="17896"/>
                    <a:pt x="24658" y="17943"/>
                    <a:pt x="24658" y="17991"/>
                  </a:cubicBezTo>
                  <a:cubicBezTo>
                    <a:pt x="24658" y="18146"/>
                    <a:pt x="24527" y="18277"/>
                    <a:pt x="24384" y="18277"/>
                  </a:cubicBezTo>
                  <a:lnTo>
                    <a:pt x="3393" y="18277"/>
                  </a:lnTo>
                  <a:cubicBezTo>
                    <a:pt x="3239" y="18277"/>
                    <a:pt x="3108" y="18146"/>
                    <a:pt x="3108" y="17991"/>
                  </a:cubicBezTo>
                  <a:cubicBezTo>
                    <a:pt x="3108" y="17943"/>
                    <a:pt x="3120" y="17896"/>
                    <a:pt x="3143" y="17848"/>
                  </a:cubicBezTo>
                  <a:lnTo>
                    <a:pt x="11656" y="3239"/>
                  </a:lnTo>
                  <a:cubicBezTo>
                    <a:pt x="11704" y="3156"/>
                    <a:pt x="11799" y="3108"/>
                    <a:pt x="11906" y="3108"/>
                  </a:cubicBezTo>
                  <a:close/>
                  <a:moveTo>
                    <a:pt x="11906" y="0"/>
                  </a:moveTo>
                  <a:cubicBezTo>
                    <a:pt x="10704" y="0"/>
                    <a:pt x="9585" y="643"/>
                    <a:pt x="8977" y="1679"/>
                  </a:cubicBezTo>
                  <a:lnTo>
                    <a:pt x="464" y="16288"/>
                  </a:lnTo>
                  <a:cubicBezTo>
                    <a:pt x="167" y="16800"/>
                    <a:pt x="0" y="17395"/>
                    <a:pt x="0" y="17991"/>
                  </a:cubicBezTo>
                  <a:cubicBezTo>
                    <a:pt x="0" y="19860"/>
                    <a:pt x="1524" y="21372"/>
                    <a:pt x="3393" y="21372"/>
                  </a:cubicBezTo>
                  <a:lnTo>
                    <a:pt x="24384" y="21372"/>
                  </a:lnTo>
                  <a:cubicBezTo>
                    <a:pt x="26242" y="21372"/>
                    <a:pt x="27766" y="19860"/>
                    <a:pt x="27766" y="17991"/>
                  </a:cubicBezTo>
                  <a:cubicBezTo>
                    <a:pt x="27766" y="17395"/>
                    <a:pt x="27599" y="16812"/>
                    <a:pt x="27301" y="16288"/>
                  </a:cubicBezTo>
                  <a:lnTo>
                    <a:pt x="18788" y="1679"/>
                  </a:lnTo>
                  <a:cubicBezTo>
                    <a:pt x="18181" y="643"/>
                    <a:pt x="17062" y="0"/>
                    <a:pt x="1585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4844131" y="674164"/>
              <a:ext cx="921280" cy="717056"/>
            </a:xfrm>
            <a:custGeom>
              <a:rect b="b" l="l" r="r" t="t"/>
              <a:pathLst>
                <a:path extrusionOk="0" h="22408" w="28790">
                  <a:moveTo>
                    <a:pt x="16240" y="4132"/>
                  </a:moveTo>
                  <a:lnTo>
                    <a:pt x="24479" y="18265"/>
                  </a:lnTo>
                  <a:lnTo>
                    <a:pt x="4310" y="18265"/>
                  </a:lnTo>
                  <a:lnTo>
                    <a:pt x="12549" y="4132"/>
                  </a:lnTo>
                  <a:close/>
                  <a:moveTo>
                    <a:pt x="12418" y="3096"/>
                  </a:moveTo>
                  <a:cubicBezTo>
                    <a:pt x="12133" y="3096"/>
                    <a:pt x="11859" y="3251"/>
                    <a:pt x="11728" y="3489"/>
                  </a:cubicBezTo>
                  <a:lnTo>
                    <a:pt x="3203" y="18110"/>
                  </a:lnTo>
                  <a:cubicBezTo>
                    <a:pt x="3143" y="18241"/>
                    <a:pt x="3108" y="18372"/>
                    <a:pt x="3108" y="18503"/>
                  </a:cubicBezTo>
                  <a:cubicBezTo>
                    <a:pt x="3108" y="18943"/>
                    <a:pt x="3465" y="19300"/>
                    <a:pt x="3905" y="19300"/>
                  </a:cubicBezTo>
                  <a:lnTo>
                    <a:pt x="24896" y="19300"/>
                  </a:lnTo>
                  <a:cubicBezTo>
                    <a:pt x="25325" y="19300"/>
                    <a:pt x="25694" y="18943"/>
                    <a:pt x="25694" y="18503"/>
                  </a:cubicBezTo>
                  <a:cubicBezTo>
                    <a:pt x="25694" y="18372"/>
                    <a:pt x="25658" y="18229"/>
                    <a:pt x="25575" y="18098"/>
                  </a:cubicBezTo>
                  <a:lnTo>
                    <a:pt x="17074" y="3489"/>
                  </a:lnTo>
                  <a:cubicBezTo>
                    <a:pt x="16931" y="3251"/>
                    <a:pt x="16657" y="3096"/>
                    <a:pt x="16371" y="3096"/>
                  </a:cubicBezTo>
                  <a:close/>
                  <a:moveTo>
                    <a:pt x="16371" y="1024"/>
                  </a:moveTo>
                  <a:cubicBezTo>
                    <a:pt x="17395" y="1024"/>
                    <a:pt x="18348" y="1572"/>
                    <a:pt x="18860" y="2453"/>
                  </a:cubicBezTo>
                  <a:lnTo>
                    <a:pt x="27361" y="17062"/>
                  </a:lnTo>
                  <a:cubicBezTo>
                    <a:pt x="27623" y="17503"/>
                    <a:pt x="27754" y="18003"/>
                    <a:pt x="27754" y="18503"/>
                  </a:cubicBezTo>
                  <a:cubicBezTo>
                    <a:pt x="27754" y="20086"/>
                    <a:pt x="26468" y="21372"/>
                    <a:pt x="24896" y="21372"/>
                  </a:cubicBezTo>
                  <a:lnTo>
                    <a:pt x="3905" y="21372"/>
                  </a:lnTo>
                  <a:cubicBezTo>
                    <a:pt x="2322" y="21372"/>
                    <a:pt x="1036" y="20086"/>
                    <a:pt x="1036" y="18503"/>
                  </a:cubicBezTo>
                  <a:cubicBezTo>
                    <a:pt x="1036" y="17991"/>
                    <a:pt x="1167" y="17503"/>
                    <a:pt x="1429" y="17062"/>
                  </a:cubicBezTo>
                  <a:lnTo>
                    <a:pt x="9942" y="2453"/>
                  </a:lnTo>
                  <a:cubicBezTo>
                    <a:pt x="10454" y="1572"/>
                    <a:pt x="11394" y="1024"/>
                    <a:pt x="12418" y="1024"/>
                  </a:cubicBezTo>
                  <a:close/>
                  <a:moveTo>
                    <a:pt x="12418" y="0"/>
                  </a:moveTo>
                  <a:cubicBezTo>
                    <a:pt x="11037" y="0"/>
                    <a:pt x="9739" y="739"/>
                    <a:pt x="9049" y="1929"/>
                  </a:cubicBezTo>
                  <a:lnTo>
                    <a:pt x="536" y="16538"/>
                  </a:lnTo>
                  <a:cubicBezTo>
                    <a:pt x="191" y="17134"/>
                    <a:pt x="0" y="17812"/>
                    <a:pt x="0" y="18503"/>
                  </a:cubicBezTo>
                  <a:cubicBezTo>
                    <a:pt x="0" y="20658"/>
                    <a:pt x="1750" y="22408"/>
                    <a:pt x="3905" y="22408"/>
                  </a:cubicBezTo>
                  <a:lnTo>
                    <a:pt x="24896" y="22408"/>
                  </a:lnTo>
                  <a:cubicBezTo>
                    <a:pt x="27039" y="22408"/>
                    <a:pt x="28789" y="20658"/>
                    <a:pt x="28789" y="18503"/>
                  </a:cubicBezTo>
                  <a:cubicBezTo>
                    <a:pt x="28789" y="17812"/>
                    <a:pt x="28611" y="17134"/>
                    <a:pt x="28266" y="16538"/>
                  </a:cubicBezTo>
                  <a:lnTo>
                    <a:pt x="19753" y="1929"/>
                  </a:lnTo>
                  <a:cubicBezTo>
                    <a:pt x="19050" y="739"/>
                    <a:pt x="17764" y="0"/>
                    <a:pt x="1637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5255235" y="257364"/>
              <a:ext cx="99072" cy="584480"/>
            </a:xfrm>
            <a:custGeom>
              <a:rect b="b" l="l" r="r" t="t"/>
              <a:pathLst>
                <a:path extrusionOk="0" h="18265" w="3096">
                  <a:moveTo>
                    <a:pt x="1548" y="0"/>
                  </a:moveTo>
                  <a:cubicBezTo>
                    <a:pt x="691" y="0"/>
                    <a:pt x="0" y="691"/>
                    <a:pt x="0" y="1548"/>
                  </a:cubicBezTo>
                  <a:lnTo>
                    <a:pt x="0" y="16716"/>
                  </a:lnTo>
                  <a:cubicBezTo>
                    <a:pt x="0" y="17574"/>
                    <a:pt x="691" y="18264"/>
                    <a:pt x="1548" y="18264"/>
                  </a:cubicBezTo>
                  <a:cubicBezTo>
                    <a:pt x="2405" y="18264"/>
                    <a:pt x="3096" y="17574"/>
                    <a:pt x="3096" y="16716"/>
                  </a:cubicBezTo>
                  <a:lnTo>
                    <a:pt x="3096" y="1548"/>
                  </a:lnTo>
                  <a:cubicBezTo>
                    <a:pt x="3096" y="691"/>
                    <a:pt x="2405" y="0"/>
                    <a:pt x="15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5238467" y="240596"/>
              <a:ext cx="132608" cy="618016"/>
            </a:xfrm>
            <a:custGeom>
              <a:rect b="b" l="l" r="r" t="t"/>
              <a:pathLst>
                <a:path extrusionOk="0" h="19313" w="4144">
                  <a:moveTo>
                    <a:pt x="2072" y="1036"/>
                  </a:moveTo>
                  <a:cubicBezTo>
                    <a:pt x="2643" y="1036"/>
                    <a:pt x="3108" y="1500"/>
                    <a:pt x="3108" y="2072"/>
                  </a:cubicBezTo>
                  <a:lnTo>
                    <a:pt x="3108" y="17240"/>
                  </a:lnTo>
                  <a:cubicBezTo>
                    <a:pt x="3108" y="17812"/>
                    <a:pt x="2643" y="18276"/>
                    <a:pt x="2072" y="18276"/>
                  </a:cubicBezTo>
                  <a:cubicBezTo>
                    <a:pt x="1500" y="18276"/>
                    <a:pt x="1036" y="17812"/>
                    <a:pt x="1036" y="17240"/>
                  </a:cubicBezTo>
                  <a:lnTo>
                    <a:pt x="1036" y="2072"/>
                  </a:lnTo>
                  <a:cubicBezTo>
                    <a:pt x="1036" y="1500"/>
                    <a:pt x="1500" y="1036"/>
                    <a:pt x="2072" y="1036"/>
                  </a:cubicBezTo>
                  <a:close/>
                  <a:moveTo>
                    <a:pt x="2072" y="0"/>
                  </a:moveTo>
                  <a:cubicBezTo>
                    <a:pt x="929" y="0"/>
                    <a:pt x="0" y="929"/>
                    <a:pt x="0" y="2072"/>
                  </a:cubicBezTo>
                  <a:lnTo>
                    <a:pt x="0" y="17240"/>
                  </a:lnTo>
                  <a:cubicBezTo>
                    <a:pt x="0" y="18383"/>
                    <a:pt x="929" y="19312"/>
                    <a:pt x="2072" y="19312"/>
                  </a:cubicBezTo>
                  <a:cubicBezTo>
                    <a:pt x="3215" y="19312"/>
                    <a:pt x="4144" y="18383"/>
                    <a:pt x="4144" y="17240"/>
                  </a:cubicBezTo>
                  <a:lnTo>
                    <a:pt x="4144" y="2072"/>
                  </a:lnTo>
                  <a:cubicBezTo>
                    <a:pt x="4144" y="929"/>
                    <a:pt x="3215" y="0"/>
                    <a:pt x="207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5098243" y="1216628"/>
              <a:ext cx="147104" cy="190176"/>
            </a:xfrm>
            <a:custGeom>
              <a:rect b="b" l="l" r="r" t="t"/>
              <a:pathLst>
                <a:path extrusionOk="0" h="5943" w="4597">
                  <a:moveTo>
                    <a:pt x="3314" y="1"/>
                  </a:moveTo>
                  <a:cubicBezTo>
                    <a:pt x="2870" y="1"/>
                    <a:pt x="1126" y="91"/>
                    <a:pt x="608" y="1479"/>
                  </a:cubicBezTo>
                  <a:cubicBezTo>
                    <a:pt x="1" y="3075"/>
                    <a:pt x="1548" y="4920"/>
                    <a:pt x="2501" y="5682"/>
                  </a:cubicBezTo>
                  <a:cubicBezTo>
                    <a:pt x="2737" y="5871"/>
                    <a:pt x="2985" y="5942"/>
                    <a:pt x="3225" y="5942"/>
                  </a:cubicBezTo>
                  <a:cubicBezTo>
                    <a:pt x="3950" y="5942"/>
                    <a:pt x="4596" y="5289"/>
                    <a:pt x="4596" y="5289"/>
                  </a:cubicBezTo>
                  <a:lnTo>
                    <a:pt x="3418" y="3"/>
                  </a:lnTo>
                  <a:cubicBezTo>
                    <a:pt x="3418" y="3"/>
                    <a:pt x="3380" y="1"/>
                    <a:pt x="33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5079203" y="1199956"/>
              <a:ext cx="183296" cy="223296"/>
            </a:xfrm>
            <a:custGeom>
              <a:rect b="b" l="l" r="r" t="t"/>
              <a:pathLst>
                <a:path extrusionOk="0" h="6978" w="5728">
                  <a:moveTo>
                    <a:pt x="3596" y="1048"/>
                  </a:moveTo>
                  <a:lnTo>
                    <a:pt x="4620" y="5620"/>
                  </a:lnTo>
                  <a:cubicBezTo>
                    <a:pt x="4406" y="5763"/>
                    <a:pt x="4108" y="5941"/>
                    <a:pt x="3822" y="5941"/>
                  </a:cubicBezTo>
                  <a:cubicBezTo>
                    <a:pt x="3667" y="5941"/>
                    <a:pt x="3548" y="5894"/>
                    <a:pt x="3417" y="5798"/>
                  </a:cubicBezTo>
                  <a:cubicBezTo>
                    <a:pt x="2501" y="5060"/>
                    <a:pt x="1215" y="3429"/>
                    <a:pt x="1679" y="2191"/>
                  </a:cubicBezTo>
                  <a:cubicBezTo>
                    <a:pt x="2012" y="1322"/>
                    <a:pt x="3036" y="1107"/>
                    <a:pt x="3596" y="1048"/>
                  </a:cubicBezTo>
                  <a:close/>
                  <a:moveTo>
                    <a:pt x="3929" y="0"/>
                  </a:moveTo>
                  <a:cubicBezTo>
                    <a:pt x="2703" y="0"/>
                    <a:pt x="1227" y="476"/>
                    <a:pt x="715" y="1822"/>
                  </a:cubicBezTo>
                  <a:cubicBezTo>
                    <a:pt x="0" y="3727"/>
                    <a:pt x="1751" y="5787"/>
                    <a:pt x="2774" y="6608"/>
                  </a:cubicBezTo>
                  <a:cubicBezTo>
                    <a:pt x="3084" y="6846"/>
                    <a:pt x="3429" y="6977"/>
                    <a:pt x="3822" y="6977"/>
                  </a:cubicBezTo>
                  <a:cubicBezTo>
                    <a:pt x="4727" y="6977"/>
                    <a:pt x="5477" y="6251"/>
                    <a:pt x="5561" y="6179"/>
                  </a:cubicBezTo>
                  <a:cubicBezTo>
                    <a:pt x="5680" y="6048"/>
                    <a:pt x="5727" y="5870"/>
                    <a:pt x="5692" y="5703"/>
                  </a:cubicBezTo>
                  <a:lnTo>
                    <a:pt x="4513" y="405"/>
                  </a:lnTo>
                  <a:cubicBezTo>
                    <a:pt x="4465" y="179"/>
                    <a:pt x="4275" y="12"/>
                    <a:pt x="403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5171395" y="1191348"/>
              <a:ext cx="171296" cy="205888"/>
            </a:xfrm>
            <a:custGeom>
              <a:rect b="b" l="l" r="r" t="t"/>
              <a:pathLst>
                <a:path extrusionOk="0" h="6434" w="5353">
                  <a:moveTo>
                    <a:pt x="2513" y="1"/>
                  </a:moveTo>
                  <a:cubicBezTo>
                    <a:pt x="2454" y="1"/>
                    <a:pt x="2394" y="3"/>
                    <a:pt x="2334" y="7"/>
                  </a:cubicBezTo>
                  <a:lnTo>
                    <a:pt x="2025" y="31"/>
                  </a:lnTo>
                  <a:cubicBezTo>
                    <a:pt x="1" y="293"/>
                    <a:pt x="1072" y="5508"/>
                    <a:pt x="2537" y="6234"/>
                  </a:cubicBezTo>
                  <a:cubicBezTo>
                    <a:pt x="2560" y="6246"/>
                    <a:pt x="2572" y="6258"/>
                    <a:pt x="2584" y="6258"/>
                  </a:cubicBezTo>
                  <a:cubicBezTo>
                    <a:pt x="2836" y="6378"/>
                    <a:pt x="3094" y="6433"/>
                    <a:pt x="3345" y="6433"/>
                  </a:cubicBezTo>
                  <a:cubicBezTo>
                    <a:pt x="4410" y="6433"/>
                    <a:pt x="5353" y="5445"/>
                    <a:pt x="5227" y="4270"/>
                  </a:cubicBezTo>
                  <a:lnTo>
                    <a:pt x="5013" y="2234"/>
                  </a:lnTo>
                  <a:cubicBezTo>
                    <a:pt x="4877" y="960"/>
                    <a:pt x="3784" y="1"/>
                    <a:pt x="25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5174435" y="1174804"/>
              <a:ext cx="183296" cy="238912"/>
            </a:xfrm>
            <a:custGeom>
              <a:rect b="b" l="l" r="r" t="t"/>
              <a:pathLst>
                <a:path extrusionOk="0" h="7466" w="5728">
                  <a:moveTo>
                    <a:pt x="2432" y="1042"/>
                  </a:moveTo>
                  <a:cubicBezTo>
                    <a:pt x="3447" y="1042"/>
                    <a:pt x="4293" y="1802"/>
                    <a:pt x="4406" y="2810"/>
                  </a:cubicBezTo>
                  <a:lnTo>
                    <a:pt x="4621" y="4846"/>
                  </a:lnTo>
                  <a:cubicBezTo>
                    <a:pt x="4668" y="5251"/>
                    <a:pt x="4537" y="5644"/>
                    <a:pt x="4251" y="5965"/>
                  </a:cubicBezTo>
                  <a:cubicBezTo>
                    <a:pt x="3986" y="6263"/>
                    <a:pt x="3617" y="6430"/>
                    <a:pt x="3244" y="6430"/>
                  </a:cubicBezTo>
                  <a:cubicBezTo>
                    <a:pt x="3065" y="6430"/>
                    <a:pt x="2885" y="6392"/>
                    <a:pt x="2716" y="6311"/>
                  </a:cubicBezTo>
                  <a:cubicBezTo>
                    <a:pt x="2704" y="6311"/>
                    <a:pt x="2704" y="6311"/>
                    <a:pt x="2704" y="6299"/>
                  </a:cubicBezTo>
                  <a:lnTo>
                    <a:pt x="2680" y="6299"/>
                  </a:lnTo>
                  <a:cubicBezTo>
                    <a:pt x="1823" y="5870"/>
                    <a:pt x="1156" y="3263"/>
                    <a:pt x="1382" y="1953"/>
                  </a:cubicBezTo>
                  <a:cubicBezTo>
                    <a:pt x="1477" y="1405"/>
                    <a:pt x="1680" y="1108"/>
                    <a:pt x="1989" y="1060"/>
                  </a:cubicBezTo>
                  <a:lnTo>
                    <a:pt x="2275" y="1048"/>
                  </a:lnTo>
                  <a:cubicBezTo>
                    <a:pt x="2328" y="1044"/>
                    <a:pt x="2380" y="1042"/>
                    <a:pt x="2432" y="1042"/>
                  </a:cubicBezTo>
                  <a:close/>
                  <a:moveTo>
                    <a:pt x="2430" y="0"/>
                  </a:moveTo>
                  <a:cubicBezTo>
                    <a:pt x="2358" y="0"/>
                    <a:pt x="2275" y="0"/>
                    <a:pt x="2204" y="12"/>
                  </a:cubicBezTo>
                  <a:lnTo>
                    <a:pt x="1894" y="36"/>
                  </a:lnTo>
                  <a:lnTo>
                    <a:pt x="1858" y="36"/>
                  </a:lnTo>
                  <a:cubicBezTo>
                    <a:pt x="1406" y="96"/>
                    <a:pt x="596" y="405"/>
                    <a:pt x="358" y="1786"/>
                  </a:cubicBezTo>
                  <a:cubicBezTo>
                    <a:pt x="1" y="3917"/>
                    <a:pt x="1096" y="6656"/>
                    <a:pt x="2215" y="7215"/>
                  </a:cubicBezTo>
                  <a:cubicBezTo>
                    <a:pt x="2215" y="7215"/>
                    <a:pt x="2227" y="7227"/>
                    <a:pt x="2227" y="7227"/>
                  </a:cubicBezTo>
                  <a:cubicBezTo>
                    <a:pt x="2251" y="7239"/>
                    <a:pt x="2263" y="7239"/>
                    <a:pt x="2275" y="7251"/>
                  </a:cubicBezTo>
                  <a:cubicBezTo>
                    <a:pt x="2585" y="7394"/>
                    <a:pt x="2918" y="7465"/>
                    <a:pt x="3251" y="7465"/>
                  </a:cubicBezTo>
                  <a:cubicBezTo>
                    <a:pt x="3906" y="7465"/>
                    <a:pt x="4561" y="7168"/>
                    <a:pt x="5025" y="6656"/>
                  </a:cubicBezTo>
                  <a:cubicBezTo>
                    <a:pt x="5502" y="6132"/>
                    <a:pt x="5728" y="5430"/>
                    <a:pt x="5644" y="4727"/>
                  </a:cubicBezTo>
                  <a:lnTo>
                    <a:pt x="5430" y="2703"/>
                  </a:lnTo>
                  <a:cubicBezTo>
                    <a:pt x="5263" y="1167"/>
                    <a:pt x="3978" y="0"/>
                    <a:pt x="243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5269827" y="1172724"/>
              <a:ext cx="171264" cy="218144"/>
            </a:xfrm>
            <a:custGeom>
              <a:rect b="b" l="l" r="r" t="t"/>
              <a:pathLst>
                <a:path extrusionOk="0" h="6817" w="5352">
                  <a:moveTo>
                    <a:pt x="2620" y="1"/>
                  </a:moveTo>
                  <a:cubicBezTo>
                    <a:pt x="2587" y="1"/>
                    <a:pt x="2554" y="2"/>
                    <a:pt x="2521" y="6"/>
                  </a:cubicBezTo>
                  <a:cubicBezTo>
                    <a:pt x="0" y="254"/>
                    <a:pt x="349" y="6817"/>
                    <a:pt x="2819" y="6817"/>
                  </a:cubicBezTo>
                  <a:cubicBezTo>
                    <a:pt x="2835" y="6817"/>
                    <a:pt x="2850" y="6817"/>
                    <a:pt x="2866" y="6816"/>
                  </a:cubicBezTo>
                  <a:cubicBezTo>
                    <a:pt x="5352" y="6746"/>
                    <a:pt x="4743" y="1"/>
                    <a:pt x="26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5274659" y="1156116"/>
              <a:ext cx="156224" cy="251488"/>
            </a:xfrm>
            <a:custGeom>
              <a:rect b="b" l="l" r="r" t="t"/>
              <a:pathLst>
                <a:path extrusionOk="0" h="7859" w="4882">
                  <a:moveTo>
                    <a:pt x="2477" y="1037"/>
                  </a:moveTo>
                  <a:cubicBezTo>
                    <a:pt x="3084" y="1037"/>
                    <a:pt x="3786" y="2418"/>
                    <a:pt x="3822" y="4263"/>
                  </a:cubicBezTo>
                  <a:cubicBezTo>
                    <a:pt x="3834" y="5525"/>
                    <a:pt x="3501" y="6799"/>
                    <a:pt x="2703" y="6823"/>
                  </a:cubicBezTo>
                  <a:lnTo>
                    <a:pt x="2679" y="6823"/>
                  </a:lnTo>
                  <a:cubicBezTo>
                    <a:pt x="1786" y="6823"/>
                    <a:pt x="1227" y="5371"/>
                    <a:pt x="1167" y="4001"/>
                  </a:cubicBezTo>
                  <a:cubicBezTo>
                    <a:pt x="1096" y="2632"/>
                    <a:pt x="1512" y="1132"/>
                    <a:pt x="2429" y="1049"/>
                  </a:cubicBezTo>
                  <a:cubicBezTo>
                    <a:pt x="2441" y="1037"/>
                    <a:pt x="2465" y="1037"/>
                    <a:pt x="2477" y="1037"/>
                  </a:cubicBezTo>
                  <a:close/>
                  <a:moveTo>
                    <a:pt x="2477" y="1"/>
                  </a:moveTo>
                  <a:cubicBezTo>
                    <a:pt x="2429" y="1"/>
                    <a:pt x="2370" y="13"/>
                    <a:pt x="2322" y="13"/>
                  </a:cubicBezTo>
                  <a:cubicBezTo>
                    <a:pt x="1143" y="132"/>
                    <a:pt x="0" y="1430"/>
                    <a:pt x="131" y="4061"/>
                  </a:cubicBezTo>
                  <a:cubicBezTo>
                    <a:pt x="226" y="5883"/>
                    <a:pt x="1060" y="7859"/>
                    <a:pt x="2679" y="7859"/>
                  </a:cubicBezTo>
                  <a:lnTo>
                    <a:pt x="2739" y="7859"/>
                  </a:lnTo>
                  <a:cubicBezTo>
                    <a:pt x="4060" y="7811"/>
                    <a:pt x="4882" y="6406"/>
                    <a:pt x="4858" y="4251"/>
                  </a:cubicBezTo>
                  <a:cubicBezTo>
                    <a:pt x="4822" y="2192"/>
                    <a:pt x="3977" y="1"/>
                    <a:pt x="247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5385155" y="1174804"/>
              <a:ext cx="130976" cy="199712"/>
            </a:xfrm>
            <a:custGeom>
              <a:rect b="b" l="l" r="r" t="t"/>
              <a:pathLst>
                <a:path extrusionOk="0" h="6241" w="4093">
                  <a:moveTo>
                    <a:pt x="2131" y="0"/>
                  </a:moveTo>
                  <a:cubicBezTo>
                    <a:pt x="131" y="0"/>
                    <a:pt x="0" y="5501"/>
                    <a:pt x="1857" y="6192"/>
                  </a:cubicBezTo>
                  <a:cubicBezTo>
                    <a:pt x="1946" y="6224"/>
                    <a:pt x="2031" y="6240"/>
                    <a:pt x="2112" y="6240"/>
                  </a:cubicBezTo>
                  <a:cubicBezTo>
                    <a:pt x="3744" y="6240"/>
                    <a:pt x="4093" y="0"/>
                    <a:pt x="21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5378275" y="1158036"/>
              <a:ext cx="143680" cy="233184"/>
            </a:xfrm>
            <a:custGeom>
              <a:rect b="b" l="l" r="r" t="t"/>
              <a:pathLst>
                <a:path extrusionOk="0" h="7287" w="4490">
                  <a:moveTo>
                    <a:pt x="2346" y="1036"/>
                  </a:moveTo>
                  <a:cubicBezTo>
                    <a:pt x="2406" y="1036"/>
                    <a:pt x="2584" y="1036"/>
                    <a:pt x="2775" y="1382"/>
                  </a:cubicBezTo>
                  <a:cubicBezTo>
                    <a:pt x="3346" y="2370"/>
                    <a:pt x="3287" y="4834"/>
                    <a:pt x="2668" y="5918"/>
                  </a:cubicBezTo>
                  <a:cubicBezTo>
                    <a:pt x="2549" y="6120"/>
                    <a:pt x="2418" y="6251"/>
                    <a:pt x="2322" y="6251"/>
                  </a:cubicBezTo>
                  <a:cubicBezTo>
                    <a:pt x="2299" y="6251"/>
                    <a:pt x="2275" y="6239"/>
                    <a:pt x="2251" y="6239"/>
                  </a:cubicBezTo>
                  <a:cubicBezTo>
                    <a:pt x="1501" y="5954"/>
                    <a:pt x="1072" y="4179"/>
                    <a:pt x="1358" y="2572"/>
                  </a:cubicBezTo>
                  <a:cubicBezTo>
                    <a:pt x="1489" y="1870"/>
                    <a:pt x="1822" y="1036"/>
                    <a:pt x="2346" y="1036"/>
                  </a:cubicBezTo>
                  <a:close/>
                  <a:moveTo>
                    <a:pt x="2346" y="0"/>
                  </a:moveTo>
                  <a:cubicBezTo>
                    <a:pt x="1358" y="0"/>
                    <a:pt x="608" y="893"/>
                    <a:pt x="346" y="2394"/>
                  </a:cubicBezTo>
                  <a:cubicBezTo>
                    <a:pt x="1" y="4299"/>
                    <a:pt x="489" y="6680"/>
                    <a:pt x="1882" y="7204"/>
                  </a:cubicBezTo>
                  <a:cubicBezTo>
                    <a:pt x="2037" y="7263"/>
                    <a:pt x="2180" y="7287"/>
                    <a:pt x="2322" y="7287"/>
                  </a:cubicBezTo>
                  <a:cubicBezTo>
                    <a:pt x="2668" y="7287"/>
                    <a:pt x="3156" y="7132"/>
                    <a:pt x="3561" y="6430"/>
                  </a:cubicBezTo>
                  <a:cubicBezTo>
                    <a:pt x="4299" y="5168"/>
                    <a:pt x="4489" y="2286"/>
                    <a:pt x="3680" y="870"/>
                  </a:cubicBezTo>
                  <a:cubicBezTo>
                    <a:pt x="3263" y="155"/>
                    <a:pt x="2727" y="0"/>
                    <a:pt x="234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5332547" y="1294676"/>
              <a:ext cx="325376" cy="449376"/>
            </a:xfrm>
            <a:custGeom>
              <a:rect b="b" l="l" r="r" t="t"/>
              <a:pathLst>
                <a:path extrusionOk="0" h="14043" w="10168">
                  <a:moveTo>
                    <a:pt x="2957" y="0"/>
                  </a:moveTo>
                  <a:cubicBezTo>
                    <a:pt x="2026" y="0"/>
                    <a:pt x="1301" y="123"/>
                    <a:pt x="1037" y="338"/>
                  </a:cubicBezTo>
                  <a:cubicBezTo>
                    <a:pt x="1" y="1183"/>
                    <a:pt x="1692" y="2791"/>
                    <a:pt x="4656" y="3184"/>
                  </a:cubicBezTo>
                  <a:cubicBezTo>
                    <a:pt x="4656" y="3184"/>
                    <a:pt x="72" y="5184"/>
                    <a:pt x="1299" y="11137"/>
                  </a:cubicBezTo>
                  <a:lnTo>
                    <a:pt x="7049" y="14042"/>
                  </a:lnTo>
                  <a:lnTo>
                    <a:pt x="6966" y="10863"/>
                  </a:lnTo>
                  <a:cubicBezTo>
                    <a:pt x="6966" y="10863"/>
                    <a:pt x="9836" y="7708"/>
                    <a:pt x="10026" y="3898"/>
                  </a:cubicBezTo>
                  <a:cubicBezTo>
                    <a:pt x="10168" y="1050"/>
                    <a:pt x="5681" y="0"/>
                    <a:pt x="29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5336387" y="1278164"/>
              <a:ext cx="334912" cy="482272"/>
            </a:xfrm>
            <a:custGeom>
              <a:rect b="b" l="l" r="r" t="t"/>
              <a:pathLst>
                <a:path extrusionOk="0" h="15071" w="10466">
                  <a:moveTo>
                    <a:pt x="2839" y="1"/>
                  </a:moveTo>
                  <a:cubicBezTo>
                    <a:pt x="1804" y="1"/>
                    <a:pt x="963" y="151"/>
                    <a:pt x="595" y="449"/>
                  </a:cubicBezTo>
                  <a:cubicBezTo>
                    <a:pt x="167" y="795"/>
                    <a:pt x="0" y="1295"/>
                    <a:pt x="143" y="1795"/>
                  </a:cubicBezTo>
                  <a:cubicBezTo>
                    <a:pt x="405" y="2700"/>
                    <a:pt x="1584" y="3509"/>
                    <a:pt x="3179" y="3950"/>
                  </a:cubicBezTo>
                  <a:cubicBezTo>
                    <a:pt x="2810" y="4235"/>
                    <a:pt x="2393" y="4628"/>
                    <a:pt x="2000" y="5117"/>
                  </a:cubicBezTo>
                  <a:cubicBezTo>
                    <a:pt x="1024" y="6343"/>
                    <a:pt x="0" y="8486"/>
                    <a:pt x="667" y="11748"/>
                  </a:cubicBezTo>
                  <a:cubicBezTo>
                    <a:pt x="719" y="11997"/>
                    <a:pt x="933" y="12165"/>
                    <a:pt x="1176" y="12165"/>
                  </a:cubicBezTo>
                  <a:cubicBezTo>
                    <a:pt x="1212" y="12165"/>
                    <a:pt x="1249" y="12161"/>
                    <a:pt x="1286" y="12153"/>
                  </a:cubicBezTo>
                  <a:cubicBezTo>
                    <a:pt x="1560" y="12094"/>
                    <a:pt x="1738" y="11820"/>
                    <a:pt x="1691" y="11546"/>
                  </a:cubicBezTo>
                  <a:cubicBezTo>
                    <a:pt x="560" y="6105"/>
                    <a:pt x="4572" y="4247"/>
                    <a:pt x="4751" y="4176"/>
                  </a:cubicBezTo>
                  <a:cubicBezTo>
                    <a:pt x="4965" y="4081"/>
                    <a:pt x="5084" y="3854"/>
                    <a:pt x="5048" y="3628"/>
                  </a:cubicBezTo>
                  <a:cubicBezTo>
                    <a:pt x="5024" y="3390"/>
                    <a:pt x="4834" y="3212"/>
                    <a:pt x="4608" y="3188"/>
                  </a:cubicBezTo>
                  <a:cubicBezTo>
                    <a:pt x="2488" y="2914"/>
                    <a:pt x="1286" y="2021"/>
                    <a:pt x="1143" y="1509"/>
                  </a:cubicBezTo>
                  <a:cubicBezTo>
                    <a:pt x="1119" y="1438"/>
                    <a:pt x="1107" y="1366"/>
                    <a:pt x="1250" y="1259"/>
                  </a:cubicBezTo>
                  <a:cubicBezTo>
                    <a:pt x="1415" y="1129"/>
                    <a:pt x="2006" y="1040"/>
                    <a:pt x="2805" y="1040"/>
                  </a:cubicBezTo>
                  <a:cubicBezTo>
                    <a:pt x="4197" y="1040"/>
                    <a:pt x="6222" y="1310"/>
                    <a:pt x="7727" y="2104"/>
                  </a:cubicBezTo>
                  <a:cubicBezTo>
                    <a:pt x="8882" y="2711"/>
                    <a:pt x="9442" y="3473"/>
                    <a:pt x="9394" y="4378"/>
                  </a:cubicBezTo>
                  <a:cubicBezTo>
                    <a:pt x="9204" y="7962"/>
                    <a:pt x="6489" y="10998"/>
                    <a:pt x="6465" y="11034"/>
                  </a:cubicBezTo>
                  <a:cubicBezTo>
                    <a:pt x="6370" y="11129"/>
                    <a:pt x="6322" y="11260"/>
                    <a:pt x="6322" y="11391"/>
                  </a:cubicBezTo>
                  <a:lnTo>
                    <a:pt x="6418" y="14570"/>
                  </a:lnTo>
                  <a:cubicBezTo>
                    <a:pt x="6418" y="14856"/>
                    <a:pt x="6656" y="15070"/>
                    <a:pt x="6929" y="15070"/>
                  </a:cubicBezTo>
                  <a:lnTo>
                    <a:pt x="6941" y="15070"/>
                  </a:lnTo>
                  <a:cubicBezTo>
                    <a:pt x="7227" y="15070"/>
                    <a:pt x="7453" y="14832"/>
                    <a:pt x="7453" y="14546"/>
                  </a:cubicBezTo>
                  <a:lnTo>
                    <a:pt x="7370" y="11570"/>
                  </a:lnTo>
                  <a:cubicBezTo>
                    <a:pt x="7965" y="10855"/>
                    <a:pt x="10239" y="7938"/>
                    <a:pt x="10418" y="4438"/>
                  </a:cubicBezTo>
                  <a:cubicBezTo>
                    <a:pt x="10466" y="3485"/>
                    <a:pt x="10108" y="2152"/>
                    <a:pt x="8120" y="1140"/>
                  </a:cubicBezTo>
                  <a:cubicBezTo>
                    <a:pt x="6622" y="380"/>
                    <a:pt x="4486" y="1"/>
                    <a:pt x="283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5219779" y="1641044"/>
              <a:ext cx="1505760" cy="1382112"/>
            </a:xfrm>
            <a:custGeom>
              <a:rect b="b" l="l" r="r" t="t"/>
              <a:pathLst>
                <a:path extrusionOk="0" h="43191" w="47055">
                  <a:moveTo>
                    <a:pt x="9153" y="0"/>
                  </a:moveTo>
                  <a:cubicBezTo>
                    <a:pt x="6619" y="0"/>
                    <a:pt x="3133" y="406"/>
                    <a:pt x="1" y="2182"/>
                  </a:cubicBezTo>
                  <a:cubicBezTo>
                    <a:pt x="1" y="2182"/>
                    <a:pt x="1465" y="37187"/>
                    <a:pt x="6121" y="41151"/>
                  </a:cubicBezTo>
                  <a:cubicBezTo>
                    <a:pt x="7965" y="42717"/>
                    <a:pt x="13528" y="43190"/>
                    <a:pt x="19574" y="43190"/>
                  </a:cubicBezTo>
                  <a:cubicBezTo>
                    <a:pt x="28789" y="43190"/>
                    <a:pt x="39125" y="42092"/>
                    <a:pt x="39125" y="42092"/>
                  </a:cubicBezTo>
                  <a:cubicBezTo>
                    <a:pt x="39125" y="42092"/>
                    <a:pt x="46804" y="27352"/>
                    <a:pt x="47054" y="20113"/>
                  </a:cubicBezTo>
                  <a:lnTo>
                    <a:pt x="44518" y="14982"/>
                  </a:lnTo>
                  <a:lnTo>
                    <a:pt x="18360" y="21923"/>
                  </a:lnTo>
                  <a:lnTo>
                    <a:pt x="12752" y="289"/>
                  </a:lnTo>
                  <a:cubicBezTo>
                    <a:pt x="12752" y="289"/>
                    <a:pt x="11291" y="0"/>
                    <a:pt x="915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6181443" y="2261396"/>
              <a:ext cx="433216" cy="750240"/>
            </a:xfrm>
            <a:custGeom>
              <a:rect b="b" l="l" r="r" t="t"/>
              <a:pathLst>
                <a:path extrusionOk="0" h="23445" w="13538">
                  <a:moveTo>
                    <a:pt x="12109" y="1"/>
                  </a:moveTo>
                  <a:cubicBezTo>
                    <a:pt x="12109" y="1"/>
                    <a:pt x="1703" y="10562"/>
                    <a:pt x="0" y="23444"/>
                  </a:cubicBezTo>
                  <a:cubicBezTo>
                    <a:pt x="5156" y="23123"/>
                    <a:pt x="9073" y="22706"/>
                    <a:pt x="9073" y="22706"/>
                  </a:cubicBezTo>
                  <a:cubicBezTo>
                    <a:pt x="9073" y="22706"/>
                    <a:pt x="11394" y="18241"/>
                    <a:pt x="13538" y="13026"/>
                  </a:cubicBezTo>
                  <a:lnTo>
                    <a:pt x="12109"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5651043" y="2195508"/>
              <a:ext cx="156288" cy="186112"/>
            </a:xfrm>
            <a:custGeom>
              <a:rect b="b" l="l" r="r" t="t"/>
              <a:pathLst>
                <a:path extrusionOk="0" h="5816" w="4884">
                  <a:moveTo>
                    <a:pt x="3693" y="0"/>
                  </a:moveTo>
                  <a:cubicBezTo>
                    <a:pt x="1764" y="1131"/>
                    <a:pt x="668" y="3500"/>
                    <a:pt x="156" y="4953"/>
                  </a:cubicBezTo>
                  <a:cubicBezTo>
                    <a:pt x="1" y="5389"/>
                    <a:pt x="342" y="5816"/>
                    <a:pt x="772" y="5816"/>
                  </a:cubicBezTo>
                  <a:cubicBezTo>
                    <a:pt x="835" y="5816"/>
                    <a:pt x="900" y="5806"/>
                    <a:pt x="966" y="5786"/>
                  </a:cubicBezTo>
                  <a:lnTo>
                    <a:pt x="4883" y="4596"/>
                  </a:lnTo>
                  <a:lnTo>
                    <a:pt x="3693"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5211395" y="1813844"/>
              <a:ext cx="482016" cy="106592"/>
            </a:xfrm>
            <a:custGeom>
              <a:rect b="b" l="l" r="r" t="t"/>
              <a:pathLst>
                <a:path extrusionOk="0" h="3331" w="15063">
                  <a:moveTo>
                    <a:pt x="11435" y="0"/>
                  </a:moveTo>
                  <a:cubicBezTo>
                    <a:pt x="5090" y="0"/>
                    <a:pt x="574" y="2241"/>
                    <a:pt x="358" y="2354"/>
                  </a:cubicBezTo>
                  <a:cubicBezTo>
                    <a:pt x="108" y="2485"/>
                    <a:pt x="1" y="2795"/>
                    <a:pt x="132" y="3057"/>
                  </a:cubicBezTo>
                  <a:cubicBezTo>
                    <a:pt x="227" y="3236"/>
                    <a:pt x="406" y="3331"/>
                    <a:pt x="596" y="3331"/>
                  </a:cubicBezTo>
                  <a:cubicBezTo>
                    <a:pt x="668" y="3331"/>
                    <a:pt x="751" y="3319"/>
                    <a:pt x="822" y="3283"/>
                  </a:cubicBezTo>
                  <a:cubicBezTo>
                    <a:pt x="874" y="3252"/>
                    <a:pt x="5343" y="1035"/>
                    <a:pt x="11486" y="1035"/>
                  </a:cubicBezTo>
                  <a:cubicBezTo>
                    <a:pt x="12439" y="1035"/>
                    <a:pt x="13432" y="1088"/>
                    <a:pt x="14455" y="1211"/>
                  </a:cubicBezTo>
                  <a:cubicBezTo>
                    <a:pt x="14477" y="1214"/>
                    <a:pt x="14499" y="1216"/>
                    <a:pt x="14520" y="1216"/>
                  </a:cubicBezTo>
                  <a:cubicBezTo>
                    <a:pt x="14780" y="1216"/>
                    <a:pt x="15005" y="1023"/>
                    <a:pt x="15038" y="759"/>
                  </a:cubicBezTo>
                  <a:cubicBezTo>
                    <a:pt x="15062" y="473"/>
                    <a:pt x="14860" y="223"/>
                    <a:pt x="14586" y="188"/>
                  </a:cubicBezTo>
                  <a:cubicBezTo>
                    <a:pt x="13496" y="57"/>
                    <a:pt x="12442" y="0"/>
                    <a:pt x="1143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5200739" y="1625716"/>
              <a:ext cx="444640" cy="101952"/>
            </a:xfrm>
            <a:custGeom>
              <a:rect b="b" l="l" r="r" t="t"/>
              <a:pathLst>
                <a:path extrusionOk="0" h="3186" w="13895">
                  <a:moveTo>
                    <a:pt x="9744" y="0"/>
                  </a:moveTo>
                  <a:cubicBezTo>
                    <a:pt x="3771" y="0"/>
                    <a:pt x="470" y="2123"/>
                    <a:pt x="310" y="2233"/>
                  </a:cubicBezTo>
                  <a:cubicBezTo>
                    <a:pt x="72" y="2387"/>
                    <a:pt x="0" y="2709"/>
                    <a:pt x="155" y="2947"/>
                  </a:cubicBezTo>
                  <a:cubicBezTo>
                    <a:pt x="262" y="3102"/>
                    <a:pt x="417" y="3185"/>
                    <a:pt x="596" y="3185"/>
                  </a:cubicBezTo>
                  <a:cubicBezTo>
                    <a:pt x="691" y="3185"/>
                    <a:pt x="786" y="3149"/>
                    <a:pt x="870" y="3090"/>
                  </a:cubicBezTo>
                  <a:cubicBezTo>
                    <a:pt x="910" y="3070"/>
                    <a:pt x="4068" y="1036"/>
                    <a:pt x="9776" y="1036"/>
                  </a:cubicBezTo>
                  <a:cubicBezTo>
                    <a:pt x="10853" y="1036"/>
                    <a:pt x="12021" y="1108"/>
                    <a:pt x="13276" y="1280"/>
                  </a:cubicBezTo>
                  <a:cubicBezTo>
                    <a:pt x="13299" y="1283"/>
                    <a:pt x="13322" y="1285"/>
                    <a:pt x="13345" y="1285"/>
                  </a:cubicBezTo>
                  <a:cubicBezTo>
                    <a:pt x="13603" y="1285"/>
                    <a:pt x="13826" y="1102"/>
                    <a:pt x="13859" y="840"/>
                  </a:cubicBezTo>
                  <a:cubicBezTo>
                    <a:pt x="13895" y="554"/>
                    <a:pt x="13705" y="292"/>
                    <a:pt x="13419" y="256"/>
                  </a:cubicBezTo>
                  <a:cubicBezTo>
                    <a:pt x="12100" y="76"/>
                    <a:pt x="10874" y="0"/>
                    <a:pt x="974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5288355" y="-13085"/>
              <a:ext cx="33184" cy="705248"/>
            </a:xfrm>
            <a:custGeom>
              <a:rect b="b" l="l" r="r" t="t"/>
              <a:pathLst>
                <a:path extrusionOk="0" h="22039" w="1037">
                  <a:moveTo>
                    <a:pt x="1" y="0"/>
                  </a:moveTo>
                  <a:lnTo>
                    <a:pt x="1" y="21526"/>
                  </a:lnTo>
                  <a:cubicBezTo>
                    <a:pt x="1" y="21812"/>
                    <a:pt x="227" y="22038"/>
                    <a:pt x="513" y="22038"/>
                  </a:cubicBezTo>
                  <a:cubicBezTo>
                    <a:pt x="799" y="22038"/>
                    <a:pt x="1037" y="21812"/>
                    <a:pt x="1037" y="21526"/>
                  </a:cubicBezTo>
                  <a:lnTo>
                    <a:pt x="103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6444323" y="4736756"/>
              <a:ext cx="33184" cy="408480"/>
            </a:xfrm>
            <a:custGeom>
              <a:rect b="b" l="l" r="r" t="t"/>
              <a:pathLst>
                <a:path extrusionOk="0" h="12765" w="1037">
                  <a:moveTo>
                    <a:pt x="512" y="1"/>
                  </a:moveTo>
                  <a:cubicBezTo>
                    <a:pt x="227" y="1"/>
                    <a:pt x="0" y="239"/>
                    <a:pt x="0" y="524"/>
                  </a:cubicBezTo>
                  <a:lnTo>
                    <a:pt x="0" y="12764"/>
                  </a:lnTo>
                  <a:lnTo>
                    <a:pt x="1036" y="12764"/>
                  </a:lnTo>
                  <a:lnTo>
                    <a:pt x="1036" y="524"/>
                  </a:lnTo>
                  <a:cubicBezTo>
                    <a:pt x="1036" y="239"/>
                    <a:pt x="798" y="1"/>
                    <a:pt x="51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6912579" y="4753524"/>
              <a:ext cx="44608" cy="391712"/>
            </a:xfrm>
            <a:custGeom>
              <a:rect b="b" l="l" r="r" t="t"/>
              <a:pathLst>
                <a:path extrusionOk="0" h="12241" w="1394">
                  <a:moveTo>
                    <a:pt x="179" y="0"/>
                  </a:moveTo>
                  <a:cubicBezTo>
                    <a:pt x="0" y="4739"/>
                    <a:pt x="84" y="8787"/>
                    <a:pt x="345" y="12240"/>
                  </a:cubicBezTo>
                  <a:lnTo>
                    <a:pt x="1393" y="12240"/>
                  </a:lnTo>
                  <a:cubicBezTo>
                    <a:pt x="1060" y="8001"/>
                    <a:pt x="1072" y="3715"/>
                    <a:pt x="121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6714083" y="719892"/>
              <a:ext cx="1051584" cy="1133888"/>
            </a:xfrm>
            <a:custGeom>
              <a:rect b="b" l="l" r="r" t="t"/>
              <a:pathLst>
                <a:path extrusionOk="0" h="35434" w="32862">
                  <a:moveTo>
                    <a:pt x="16824" y="0"/>
                  </a:moveTo>
                  <a:cubicBezTo>
                    <a:pt x="12764" y="0"/>
                    <a:pt x="9251" y="1465"/>
                    <a:pt x="6394" y="4382"/>
                  </a:cubicBezTo>
                  <a:cubicBezTo>
                    <a:pt x="4012" y="6787"/>
                    <a:pt x="2453" y="9966"/>
                    <a:pt x="1881" y="13561"/>
                  </a:cubicBezTo>
                  <a:cubicBezTo>
                    <a:pt x="1012" y="18979"/>
                    <a:pt x="0" y="28647"/>
                    <a:pt x="2965" y="32635"/>
                  </a:cubicBezTo>
                  <a:cubicBezTo>
                    <a:pt x="4417" y="34588"/>
                    <a:pt x="5882" y="35433"/>
                    <a:pt x="7858" y="35433"/>
                  </a:cubicBezTo>
                  <a:cubicBezTo>
                    <a:pt x="9073" y="35433"/>
                    <a:pt x="10394" y="35124"/>
                    <a:pt x="12061" y="34743"/>
                  </a:cubicBezTo>
                  <a:cubicBezTo>
                    <a:pt x="14442" y="34195"/>
                    <a:pt x="17407" y="33528"/>
                    <a:pt x="21491" y="33421"/>
                  </a:cubicBezTo>
                  <a:cubicBezTo>
                    <a:pt x="25289" y="33338"/>
                    <a:pt x="28254" y="31718"/>
                    <a:pt x="30075" y="28730"/>
                  </a:cubicBezTo>
                  <a:cubicBezTo>
                    <a:pt x="32861" y="24158"/>
                    <a:pt x="32707" y="16645"/>
                    <a:pt x="29706" y="10442"/>
                  </a:cubicBezTo>
                  <a:cubicBezTo>
                    <a:pt x="25444" y="1667"/>
                    <a:pt x="20919" y="476"/>
                    <a:pt x="20729" y="429"/>
                  </a:cubicBezTo>
                  <a:cubicBezTo>
                    <a:pt x="20717" y="429"/>
                    <a:pt x="20717" y="417"/>
                    <a:pt x="20705" y="417"/>
                  </a:cubicBezTo>
                  <a:cubicBezTo>
                    <a:pt x="19372" y="143"/>
                    <a:pt x="18074" y="0"/>
                    <a:pt x="1682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7056579" y="1691828"/>
              <a:ext cx="435904" cy="463296"/>
            </a:xfrm>
            <a:custGeom>
              <a:rect b="b" l="l" r="r" t="t"/>
              <a:pathLst>
                <a:path extrusionOk="0" h="14478" w="13622">
                  <a:moveTo>
                    <a:pt x="1560" y="0"/>
                  </a:moveTo>
                  <a:cubicBezTo>
                    <a:pt x="2930" y="6025"/>
                    <a:pt x="1" y="14478"/>
                    <a:pt x="1" y="14478"/>
                  </a:cubicBezTo>
                  <a:lnTo>
                    <a:pt x="13622" y="14478"/>
                  </a:lnTo>
                  <a:cubicBezTo>
                    <a:pt x="13622" y="14478"/>
                    <a:pt x="12121" y="6548"/>
                    <a:pt x="126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7039427" y="1674996"/>
              <a:ext cx="470208" cy="496512"/>
            </a:xfrm>
            <a:custGeom>
              <a:rect b="b" l="l" r="r" t="t"/>
              <a:pathLst>
                <a:path extrusionOk="0" h="15516" w="14694">
                  <a:moveTo>
                    <a:pt x="13150" y="0"/>
                  </a:moveTo>
                  <a:cubicBezTo>
                    <a:pt x="12882" y="0"/>
                    <a:pt x="12656" y="207"/>
                    <a:pt x="12634" y="478"/>
                  </a:cubicBezTo>
                  <a:cubicBezTo>
                    <a:pt x="12217" y="5967"/>
                    <a:pt x="13205" y="12480"/>
                    <a:pt x="13538" y="14480"/>
                  </a:cubicBezTo>
                  <a:lnTo>
                    <a:pt x="1251" y="14480"/>
                  </a:lnTo>
                  <a:cubicBezTo>
                    <a:pt x="1513" y="13635"/>
                    <a:pt x="1966" y="12051"/>
                    <a:pt x="2335" y="10122"/>
                  </a:cubicBezTo>
                  <a:cubicBezTo>
                    <a:pt x="3097" y="6253"/>
                    <a:pt x="3180" y="2979"/>
                    <a:pt x="2597" y="407"/>
                  </a:cubicBezTo>
                  <a:cubicBezTo>
                    <a:pt x="2545" y="160"/>
                    <a:pt x="2325" y="2"/>
                    <a:pt x="2089" y="2"/>
                  </a:cubicBezTo>
                  <a:cubicBezTo>
                    <a:pt x="2052" y="2"/>
                    <a:pt x="2015" y="6"/>
                    <a:pt x="1977" y="14"/>
                  </a:cubicBezTo>
                  <a:cubicBezTo>
                    <a:pt x="1692" y="85"/>
                    <a:pt x="1525" y="359"/>
                    <a:pt x="1585" y="633"/>
                  </a:cubicBezTo>
                  <a:cubicBezTo>
                    <a:pt x="2132" y="3026"/>
                    <a:pt x="2049" y="6241"/>
                    <a:pt x="1323" y="9908"/>
                  </a:cubicBezTo>
                  <a:cubicBezTo>
                    <a:pt x="787" y="12706"/>
                    <a:pt x="61" y="14813"/>
                    <a:pt x="49" y="14837"/>
                  </a:cubicBezTo>
                  <a:cubicBezTo>
                    <a:pt x="1" y="14992"/>
                    <a:pt x="25" y="15171"/>
                    <a:pt x="120" y="15302"/>
                  </a:cubicBezTo>
                  <a:cubicBezTo>
                    <a:pt x="215" y="15433"/>
                    <a:pt x="370" y="15516"/>
                    <a:pt x="537" y="15516"/>
                  </a:cubicBezTo>
                  <a:lnTo>
                    <a:pt x="14158" y="15516"/>
                  </a:lnTo>
                  <a:cubicBezTo>
                    <a:pt x="14312" y="15516"/>
                    <a:pt x="14455" y="15445"/>
                    <a:pt x="14562" y="15337"/>
                  </a:cubicBezTo>
                  <a:cubicBezTo>
                    <a:pt x="14658" y="15218"/>
                    <a:pt x="14693" y="15052"/>
                    <a:pt x="14669" y="14909"/>
                  </a:cubicBezTo>
                  <a:cubicBezTo>
                    <a:pt x="14658" y="14825"/>
                    <a:pt x="13181" y="6967"/>
                    <a:pt x="13669" y="562"/>
                  </a:cubicBezTo>
                  <a:cubicBezTo>
                    <a:pt x="13693" y="276"/>
                    <a:pt x="13479" y="26"/>
                    <a:pt x="13193" y="2"/>
                  </a:cubicBezTo>
                  <a:cubicBezTo>
                    <a:pt x="13179" y="1"/>
                    <a:pt x="13164" y="0"/>
                    <a:pt x="1315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6797507" y="874452"/>
              <a:ext cx="816512" cy="931392"/>
            </a:xfrm>
            <a:custGeom>
              <a:rect b="b" l="l" r="r" t="t"/>
              <a:pathLst>
                <a:path extrusionOk="0" h="29106" w="25516">
                  <a:moveTo>
                    <a:pt x="12525" y="1"/>
                  </a:moveTo>
                  <a:cubicBezTo>
                    <a:pt x="8564" y="1"/>
                    <a:pt x="4640" y="1591"/>
                    <a:pt x="3096" y="3993"/>
                  </a:cubicBezTo>
                  <a:cubicBezTo>
                    <a:pt x="1" y="8815"/>
                    <a:pt x="3620" y="26746"/>
                    <a:pt x="7240" y="28639"/>
                  </a:cubicBezTo>
                  <a:cubicBezTo>
                    <a:pt x="7871" y="28969"/>
                    <a:pt x="8540" y="29105"/>
                    <a:pt x="9213" y="29105"/>
                  </a:cubicBezTo>
                  <a:cubicBezTo>
                    <a:pt x="12395" y="29105"/>
                    <a:pt x="15681" y="26055"/>
                    <a:pt x="15681" y="26055"/>
                  </a:cubicBezTo>
                  <a:lnTo>
                    <a:pt x="20682" y="27603"/>
                  </a:lnTo>
                  <a:cubicBezTo>
                    <a:pt x="19991" y="23126"/>
                    <a:pt x="25516" y="13815"/>
                    <a:pt x="22241" y="5707"/>
                  </a:cubicBezTo>
                  <a:cubicBezTo>
                    <a:pt x="20588" y="1633"/>
                    <a:pt x="16537" y="1"/>
                    <a:pt x="125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6818467" y="857972"/>
              <a:ext cx="774208" cy="964544"/>
            </a:xfrm>
            <a:custGeom>
              <a:rect b="b" l="l" r="r" t="t"/>
              <a:pathLst>
                <a:path extrusionOk="0" h="30142" w="24194">
                  <a:moveTo>
                    <a:pt x="11858" y="0"/>
                  </a:moveTo>
                  <a:cubicBezTo>
                    <a:pt x="7697" y="0"/>
                    <a:pt x="3628" y="1707"/>
                    <a:pt x="2013" y="4222"/>
                  </a:cubicBezTo>
                  <a:cubicBezTo>
                    <a:pt x="0" y="7353"/>
                    <a:pt x="619" y="15354"/>
                    <a:pt x="2286" y="21629"/>
                  </a:cubicBezTo>
                  <a:cubicBezTo>
                    <a:pt x="2953" y="24165"/>
                    <a:pt x="4382" y="28582"/>
                    <a:pt x="6346" y="29618"/>
                  </a:cubicBezTo>
                  <a:cubicBezTo>
                    <a:pt x="7061" y="29987"/>
                    <a:pt x="7811" y="30142"/>
                    <a:pt x="8561" y="30142"/>
                  </a:cubicBezTo>
                  <a:cubicBezTo>
                    <a:pt x="11895" y="30142"/>
                    <a:pt x="15217" y="27106"/>
                    <a:pt x="15383" y="26951"/>
                  </a:cubicBezTo>
                  <a:cubicBezTo>
                    <a:pt x="15586" y="26749"/>
                    <a:pt x="15609" y="26427"/>
                    <a:pt x="15407" y="26213"/>
                  </a:cubicBezTo>
                  <a:cubicBezTo>
                    <a:pt x="15307" y="26107"/>
                    <a:pt x="15169" y="26053"/>
                    <a:pt x="15030" y="26053"/>
                  </a:cubicBezTo>
                  <a:cubicBezTo>
                    <a:pt x="14904" y="26053"/>
                    <a:pt x="14777" y="26098"/>
                    <a:pt x="14681" y="26189"/>
                  </a:cubicBezTo>
                  <a:cubicBezTo>
                    <a:pt x="14641" y="26229"/>
                    <a:pt x="11497" y="29110"/>
                    <a:pt x="8564" y="29110"/>
                  </a:cubicBezTo>
                  <a:cubicBezTo>
                    <a:pt x="7965" y="29110"/>
                    <a:pt x="7375" y="28990"/>
                    <a:pt x="6823" y="28701"/>
                  </a:cubicBezTo>
                  <a:cubicBezTo>
                    <a:pt x="5680" y="28094"/>
                    <a:pt x="4322" y="25284"/>
                    <a:pt x="3286" y="21367"/>
                  </a:cubicBezTo>
                  <a:cubicBezTo>
                    <a:pt x="2465" y="18259"/>
                    <a:pt x="1929" y="14783"/>
                    <a:pt x="1810" y="11806"/>
                  </a:cubicBezTo>
                  <a:cubicBezTo>
                    <a:pt x="1679" y="8544"/>
                    <a:pt x="2060" y="6056"/>
                    <a:pt x="2882" y="4782"/>
                  </a:cubicBezTo>
                  <a:cubicBezTo>
                    <a:pt x="4306" y="2565"/>
                    <a:pt x="8100" y="1032"/>
                    <a:pt x="11889" y="1032"/>
                  </a:cubicBezTo>
                  <a:cubicBezTo>
                    <a:pt x="12313" y="1032"/>
                    <a:pt x="12736" y="1051"/>
                    <a:pt x="13157" y="1091"/>
                  </a:cubicBezTo>
                  <a:cubicBezTo>
                    <a:pt x="18396" y="1579"/>
                    <a:pt x="20384" y="4639"/>
                    <a:pt x="21098" y="6425"/>
                  </a:cubicBezTo>
                  <a:cubicBezTo>
                    <a:pt x="23098" y="11366"/>
                    <a:pt x="21682" y="16902"/>
                    <a:pt x="20551" y="21355"/>
                  </a:cubicBezTo>
                  <a:cubicBezTo>
                    <a:pt x="19848" y="24082"/>
                    <a:pt x="19253" y="26439"/>
                    <a:pt x="19515" y="28201"/>
                  </a:cubicBezTo>
                  <a:cubicBezTo>
                    <a:pt x="19557" y="28457"/>
                    <a:pt x="19772" y="28637"/>
                    <a:pt x="20023" y="28637"/>
                  </a:cubicBezTo>
                  <a:cubicBezTo>
                    <a:pt x="20051" y="28637"/>
                    <a:pt x="20081" y="28635"/>
                    <a:pt x="20110" y="28630"/>
                  </a:cubicBezTo>
                  <a:cubicBezTo>
                    <a:pt x="20396" y="28594"/>
                    <a:pt x="20586" y="28320"/>
                    <a:pt x="20539" y="28046"/>
                  </a:cubicBezTo>
                  <a:cubicBezTo>
                    <a:pt x="20301" y="26487"/>
                    <a:pt x="20884" y="24224"/>
                    <a:pt x="21551" y="21605"/>
                  </a:cubicBezTo>
                  <a:cubicBezTo>
                    <a:pt x="22729" y="17009"/>
                    <a:pt x="24194" y="11294"/>
                    <a:pt x="22063" y="6032"/>
                  </a:cubicBezTo>
                  <a:cubicBezTo>
                    <a:pt x="20682" y="2638"/>
                    <a:pt x="17479" y="460"/>
                    <a:pt x="13264" y="67"/>
                  </a:cubicBezTo>
                  <a:cubicBezTo>
                    <a:pt x="12796" y="22"/>
                    <a:pt x="12326" y="0"/>
                    <a:pt x="118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7453955" y="1255412"/>
              <a:ext cx="179648" cy="273472"/>
            </a:xfrm>
            <a:custGeom>
              <a:rect b="b" l="l" r="r" t="t"/>
              <a:pathLst>
                <a:path extrusionOk="0" h="8546" w="5614">
                  <a:moveTo>
                    <a:pt x="3021" y="1"/>
                  </a:moveTo>
                  <a:cubicBezTo>
                    <a:pt x="1694" y="1"/>
                    <a:pt x="346" y="2649"/>
                    <a:pt x="346" y="2649"/>
                  </a:cubicBezTo>
                  <a:lnTo>
                    <a:pt x="1" y="8292"/>
                  </a:lnTo>
                  <a:cubicBezTo>
                    <a:pt x="446" y="8466"/>
                    <a:pt x="865" y="8546"/>
                    <a:pt x="1254" y="8546"/>
                  </a:cubicBezTo>
                  <a:cubicBezTo>
                    <a:pt x="4333" y="8546"/>
                    <a:pt x="5614" y="3582"/>
                    <a:pt x="4240" y="982"/>
                  </a:cubicBezTo>
                  <a:cubicBezTo>
                    <a:pt x="3865" y="270"/>
                    <a:pt x="3444" y="1"/>
                    <a:pt x="30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7435299" y="1238804"/>
              <a:ext cx="203488" cy="306368"/>
            </a:xfrm>
            <a:custGeom>
              <a:rect b="b" l="l" r="r" t="t"/>
              <a:pathLst>
                <a:path extrusionOk="0" h="9574" w="6359">
                  <a:moveTo>
                    <a:pt x="3596" y="1"/>
                  </a:moveTo>
                  <a:cubicBezTo>
                    <a:pt x="2870" y="12"/>
                    <a:pt x="2120" y="524"/>
                    <a:pt x="1346" y="1536"/>
                  </a:cubicBezTo>
                  <a:cubicBezTo>
                    <a:pt x="834" y="2227"/>
                    <a:pt x="477" y="2906"/>
                    <a:pt x="465" y="2929"/>
                  </a:cubicBezTo>
                  <a:cubicBezTo>
                    <a:pt x="334" y="3191"/>
                    <a:pt x="441" y="3501"/>
                    <a:pt x="691" y="3632"/>
                  </a:cubicBezTo>
                  <a:cubicBezTo>
                    <a:pt x="764" y="3670"/>
                    <a:pt x="843" y="3688"/>
                    <a:pt x="922" y="3688"/>
                  </a:cubicBezTo>
                  <a:cubicBezTo>
                    <a:pt x="1112" y="3688"/>
                    <a:pt x="1297" y="3583"/>
                    <a:pt x="1382" y="3406"/>
                  </a:cubicBezTo>
                  <a:cubicBezTo>
                    <a:pt x="1882" y="2429"/>
                    <a:pt x="2906" y="1036"/>
                    <a:pt x="3596" y="1036"/>
                  </a:cubicBezTo>
                  <a:lnTo>
                    <a:pt x="3608" y="1036"/>
                  </a:lnTo>
                  <a:cubicBezTo>
                    <a:pt x="3858" y="1036"/>
                    <a:pt x="4120" y="1274"/>
                    <a:pt x="4370" y="1739"/>
                  </a:cubicBezTo>
                  <a:cubicBezTo>
                    <a:pt x="5251" y="3418"/>
                    <a:pt x="4894" y="6251"/>
                    <a:pt x="3620" y="7680"/>
                  </a:cubicBezTo>
                  <a:cubicBezTo>
                    <a:pt x="3106" y="8257"/>
                    <a:pt x="2514" y="8545"/>
                    <a:pt x="1847" y="8545"/>
                  </a:cubicBezTo>
                  <a:cubicBezTo>
                    <a:pt x="1509" y="8545"/>
                    <a:pt x="1151" y="8471"/>
                    <a:pt x="774" y="8323"/>
                  </a:cubicBezTo>
                  <a:cubicBezTo>
                    <a:pt x="710" y="8298"/>
                    <a:pt x="644" y="8286"/>
                    <a:pt x="579" y="8286"/>
                  </a:cubicBezTo>
                  <a:cubicBezTo>
                    <a:pt x="371" y="8286"/>
                    <a:pt x="178" y="8411"/>
                    <a:pt x="96" y="8621"/>
                  </a:cubicBezTo>
                  <a:cubicBezTo>
                    <a:pt x="1" y="8883"/>
                    <a:pt x="132" y="9180"/>
                    <a:pt x="393" y="9287"/>
                  </a:cubicBezTo>
                  <a:cubicBezTo>
                    <a:pt x="894" y="9478"/>
                    <a:pt x="1370" y="9573"/>
                    <a:pt x="1846" y="9573"/>
                  </a:cubicBezTo>
                  <a:cubicBezTo>
                    <a:pt x="2799" y="9573"/>
                    <a:pt x="3680" y="9168"/>
                    <a:pt x="4394" y="8371"/>
                  </a:cubicBezTo>
                  <a:cubicBezTo>
                    <a:pt x="5954" y="6620"/>
                    <a:pt x="6359" y="3299"/>
                    <a:pt x="5275" y="1251"/>
                  </a:cubicBezTo>
                  <a:cubicBezTo>
                    <a:pt x="4835" y="417"/>
                    <a:pt x="4263" y="1"/>
                    <a:pt x="359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6596355" y="685204"/>
              <a:ext cx="1010816" cy="649248"/>
            </a:xfrm>
            <a:custGeom>
              <a:rect b="b" l="l" r="r" t="t"/>
              <a:pathLst>
                <a:path extrusionOk="0" h="20289" w="31588">
                  <a:moveTo>
                    <a:pt x="17728" y="1"/>
                  </a:moveTo>
                  <a:cubicBezTo>
                    <a:pt x="12656" y="1"/>
                    <a:pt x="7370" y="1882"/>
                    <a:pt x="4251" y="4787"/>
                  </a:cubicBezTo>
                  <a:cubicBezTo>
                    <a:pt x="1155" y="7668"/>
                    <a:pt x="0" y="11836"/>
                    <a:pt x="1310" y="15407"/>
                  </a:cubicBezTo>
                  <a:cubicBezTo>
                    <a:pt x="2381" y="18324"/>
                    <a:pt x="4953" y="20146"/>
                    <a:pt x="8192" y="20289"/>
                  </a:cubicBezTo>
                  <a:lnTo>
                    <a:pt x="8215" y="20289"/>
                  </a:lnTo>
                  <a:cubicBezTo>
                    <a:pt x="8346" y="20289"/>
                    <a:pt x="8489" y="20229"/>
                    <a:pt x="8584" y="20122"/>
                  </a:cubicBezTo>
                  <a:cubicBezTo>
                    <a:pt x="8692" y="20015"/>
                    <a:pt x="8739" y="19872"/>
                    <a:pt x="8727" y="19717"/>
                  </a:cubicBezTo>
                  <a:cubicBezTo>
                    <a:pt x="8715" y="19658"/>
                    <a:pt x="8168" y="13431"/>
                    <a:pt x="12561" y="9978"/>
                  </a:cubicBezTo>
                  <a:cubicBezTo>
                    <a:pt x="12775" y="10657"/>
                    <a:pt x="13216" y="11681"/>
                    <a:pt x="14061" y="12717"/>
                  </a:cubicBezTo>
                  <a:cubicBezTo>
                    <a:pt x="16443" y="15586"/>
                    <a:pt x="20145" y="16181"/>
                    <a:pt x="22848" y="16181"/>
                  </a:cubicBezTo>
                  <a:cubicBezTo>
                    <a:pt x="23336" y="16181"/>
                    <a:pt x="23860" y="16169"/>
                    <a:pt x="24384" y="16122"/>
                  </a:cubicBezTo>
                  <a:cubicBezTo>
                    <a:pt x="24586" y="17027"/>
                    <a:pt x="25360" y="18694"/>
                    <a:pt x="28325" y="18801"/>
                  </a:cubicBezTo>
                  <a:cubicBezTo>
                    <a:pt x="28432" y="18801"/>
                    <a:pt x="28527" y="18777"/>
                    <a:pt x="28611" y="18729"/>
                  </a:cubicBezTo>
                  <a:cubicBezTo>
                    <a:pt x="28623" y="18717"/>
                    <a:pt x="29992" y="17896"/>
                    <a:pt x="31111" y="17741"/>
                  </a:cubicBezTo>
                  <a:cubicBezTo>
                    <a:pt x="31397" y="17705"/>
                    <a:pt x="31587" y="17443"/>
                    <a:pt x="31552" y="17170"/>
                  </a:cubicBezTo>
                  <a:cubicBezTo>
                    <a:pt x="31516" y="16824"/>
                    <a:pt x="30468" y="8657"/>
                    <a:pt x="26741" y="3501"/>
                  </a:cubicBezTo>
                  <a:cubicBezTo>
                    <a:pt x="25146" y="1275"/>
                    <a:pt x="21860" y="1"/>
                    <a:pt x="1772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6883235" y="1317684"/>
              <a:ext cx="505984" cy="488160"/>
            </a:xfrm>
            <a:custGeom>
              <a:rect b="b" l="l" r="r" t="t"/>
              <a:pathLst>
                <a:path extrusionOk="0" h="15255" w="15812">
                  <a:moveTo>
                    <a:pt x="13097" y="0"/>
                  </a:moveTo>
                  <a:lnTo>
                    <a:pt x="0" y="3739"/>
                  </a:lnTo>
                  <a:cubicBezTo>
                    <a:pt x="977" y="8989"/>
                    <a:pt x="2763" y="13847"/>
                    <a:pt x="4561" y="14788"/>
                  </a:cubicBezTo>
                  <a:cubicBezTo>
                    <a:pt x="5177" y="15118"/>
                    <a:pt x="5834" y="15255"/>
                    <a:pt x="6494" y="15255"/>
                  </a:cubicBezTo>
                  <a:cubicBezTo>
                    <a:pt x="6548" y="15255"/>
                    <a:pt x="6602" y="15254"/>
                    <a:pt x="6656" y="15252"/>
                  </a:cubicBezTo>
                  <a:cubicBezTo>
                    <a:pt x="7513" y="15121"/>
                    <a:pt x="8240" y="14978"/>
                    <a:pt x="8787" y="14811"/>
                  </a:cubicBezTo>
                  <a:cubicBezTo>
                    <a:pt x="11097" y="13966"/>
                    <a:pt x="13002" y="12204"/>
                    <a:pt x="13002" y="12204"/>
                  </a:cubicBezTo>
                  <a:lnTo>
                    <a:pt x="13097" y="12228"/>
                  </a:lnTo>
                  <a:cubicBezTo>
                    <a:pt x="14705" y="10859"/>
                    <a:pt x="15812" y="9513"/>
                    <a:pt x="15812" y="9513"/>
                  </a:cubicBezTo>
                  <a:lnTo>
                    <a:pt x="13097" y="0"/>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6865315" y="1301332"/>
              <a:ext cx="541056" cy="521184"/>
            </a:xfrm>
            <a:custGeom>
              <a:rect b="b" l="l" r="r" t="t"/>
              <a:pathLst>
                <a:path extrusionOk="0" h="16287" w="16908">
                  <a:moveTo>
                    <a:pt x="13300" y="1154"/>
                  </a:moveTo>
                  <a:lnTo>
                    <a:pt x="15789" y="9893"/>
                  </a:lnTo>
                  <a:cubicBezTo>
                    <a:pt x="15443" y="10298"/>
                    <a:pt x="14598" y="11239"/>
                    <a:pt x="13503" y="12203"/>
                  </a:cubicBezTo>
                  <a:cubicBezTo>
                    <a:pt x="13395" y="12215"/>
                    <a:pt x="13300" y="12263"/>
                    <a:pt x="13217" y="12334"/>
                  </a:cubicBezTo>
                  <a:cubicBezTo>
                    <a:pt x="13193" y="12346"/>
                    <a:pt x="11359" y="14037"/>
                    <a:pt x="9192" y="14834"/>
                  </a:cubicBezTo>
                  <a:cubicBezTo>
                    <a:pt x="8704" y="14977"/>
                    <a:pt x="8026" y="15120"/>
                    <a:pt x="7168" y="15251"/>
                  </a:cubicBezTo>
                  <a:cubicBezTo>
                    <a:pt x="7143" y="15251"/>
                    <a:pt x="7118" y="15252"/>
                    <a:pt x="7093" y="15252"/>
                  </a:cubicBezTo>
                  <a:cubicBezTo>
                    <a:pt x="6466" y="15252"/>
                    <a:pt x="5874" y="15109"/>
                    <a:pt x="5359" y="14846"/>
                  </a:cubicBezTo>
                  <a:cubicBezTo>
                    <a:pt x="3906" y="14084"/>
                    <a:pt x="2192" y="9905"/>
                    <a:pt x="1156" y="4619"/>
                  </a:cubicBezTo>
                  <a:lnTo>
                    <a:pt x="13300" y="1154"/>
                  </a:lnTo>
                  <a:close/>
                  <a:moveTo>
                    <a:pt x="13664" y="0"/>
                  </a:moveTo>
                  <a:cubicBezTo>
                    <a:pt x="13615" y="0"/>
                    <a:pt x="13564" y="8"/>
                    <a:pt x="13514" y="23"/>
                  </a:cubicBezTo>
                  <a:lnTo>
                    <a:pt x="418" y="3750"/>
                  </a:lnTo>
                  <a:cubicBezTo>
                    <a:pt x="168" y="3821"/>
                    <a:pt x="1" y="4083"/>
                    <a:pt x="48" y="4345"/>
                  </a:cubicBezTo>
                  <a:cubicBezTo>
                    <a:pt x="894" y="8893"/>
                    <a:pt x="2668" y="14608"/>
                    <a:pt x="4882" y="15763"/>
                  </a:cubicBezTo>
                  <a:cubicBezTo>
                    <a:pt x="5549" y="16108"/>
                    <a:pt x="6287" y="16287"/>
                    <a:pt x="7097" y="16287"/>
                  </a:cubicBezTo>
                  <a:lnTo>
                    <a:pt x="7228" y="16287"/>
                  </a:lnTo>
                  <a:cubicBezTo>
                    <a:pt x="7252" y="16275"/>
                    <a:pt x="7276" y="16275"/>
                    <a:pt x="7287" y="16275"/>
                  </a:cubicBezTo>
                  <a:cubicBezTo>
                    <a:pt x="8228" y="16132"/>
                    <a:pt x="8954" y="15977"/>
                    <a:pt x="9490" y="15823"/>
                  </a:cubicBezTo>
                  <a:cubicBezTo>
                    <a:pt x="9502" y="15823"/>
                    <a:pt x="9514" y="15811"/>
                    <a:pt x="9526" y="15811"/>
                  </a:cubicBezTo>
                  <a:cubicBezTo>
                    <a:pt x="11514" y="15084"/>
                    <a:pt x="13193" y="13727"/>
                    <a:pt x="13741" y="13251"/>
                  </a:cubicBezTo>
                  <a:cubicBezTo>
                    <a:pt x="13836" y="13239"/>
                    <a:pt x="13919" y="13203"/>
                    <a:pt x="14003" y="13132"/>
                  </a:cubicBezTo>
                  <a:cubicBezTo>
                    <a:pt x="15610" y="11751"/>
                    <a:pt x="16717" y="10405"/>
                    <a:pt x="16765" y="10346"/>
                  </a:cubicBezTo>
                  <a:cubicBezTo>
                    <a:pt x="16872" y="10215"/>
                    <a:pt x="16908" y="10036"/>
                    <a:pt x="16860" y="9881"/>
                  </a:cubicBezTo>
                  <a:lnTo>
                    <a:pt x="14145" y="380"/>
                  </a:lnTo>
                  <a:cubicBezTo>
                    <a:pt x="14087" y="147"/>
                    <a:pt x="13885" y="0"/>
                    <a:pt x="1366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7370531" y="1511860"/>
              <a:ext cx="140224" cy="126656"/>
            </a:xfrm>
            <a:custGeom>
              <a:rect b="b" l="l" r="r" t="t"/>
              <a:pathLst>
                <a:path extrusionOk="0" h="3958" w="4382">
                  <a:moveTo>
                    <a:pt x="3814" y="1"/>
                  </a:moveTo>
                  <a:cubicBezTo>
                    <a:pt x="3691" y="1"/>
                    <a:pt x="3566" y="46"/>
                    <a:pt x="3465" y="135"/>
                  </a:cubicBezTo>
                  <a:lnTo>
                    <a:pt x="227" y="3064"/>
                  </a:lnTo>
                  <a:cubicBezTo>
                    <a:pt x="24" y="3255"/>
                    <a:pt x="1" y="3576"/>
                    <a:pt x="191" y="3790"/>
                  </a:cubicBezTo>
                  <a:cubicBezTo>
                    <a:pt x="298" y="3898"/>
                    <a:pt x="441" y="3957"/>
                    <a:pt x="584" y="3957"/>
                  </a:cubicBezTo>
                  <a:cubicBezTo>
                    <a:pt x="703" y="3957"/>
                    <a:pt x="822" y="3910"/>
                    <a:pt x="929" y="3826"/>
                  </a:cubicBezTo>
                  <a:lnTo>
                    <a:pt x="4156" y="897"/>
                  </a:lnTo>
                  <a:cubicBezTo>
                    <a:pt x="4370" y="707"/>
                    <a:pt x="4382" y="385"/>
                    <a:pt x="4192" y="171"/>
                  </a:cubicBezTo>
                  <a:cubicBezTo>
                    <a:pt x="4091" y="58"/>
                    <a:pt x="3953" y="1"/>
                    <a:pt x="381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7284035" y="1253652"/>
              <a:ext cx="237792" cy="80800"/>
            </a:xfrm>
            <a:custGeom>
              <a:rect b="b" l="l" r="r" t="t"/>
              <a:pathLst>
                <a:path extrusionOk="0" h="2525" w="7431">
                  <a:moveTo>
                    <a:pt x="6852" y="1"/>
                  </a:moveTo>
                  <a:cubicBezTo>
                    <a:pt x="6815" y="1"/>
                    <a:pt x="6777" y="5"/>
                    <a:pt x="6740" y="13"/>
                  </a:cubicBezTo>
                  <a:lnTo>
                    <a:pt x="453" y="1501"/>
                  </a:lnTo>
                  <a:cubicBezTo>
                    <a:pt x="167" y="1572"/>
                    <a:pt x="1" y="1846"/>
                    <a:pt x="60" y="2120"/>
                  </a:cubicBezTo>
                  <a:cubicBezTo>
                    <a:pt x="120" y="2358"/>
                    <a:pt x="334" y="2525"/>
                    <a:pt x="572" y="2525"/>
                  </a:cubicBezTo>
                  <a:cubicBezTo>
                    <a:pt x="608" y="2525"/>
                    <a:pt x="644" y="2525"/>
                    <a:pt x="691" y="2513"/>
                  </a:cubicBezTo>
                  <a:lnTo>
                    <a:pt x="6978" y="1025"/>
                  </a:lnTo>
                  <a:cubicBezTo>
                    <a:pt x="7252" y="953"/>
                    <a:pt x="7430" y="680"/>
                    <a:pt x="7359" y="394"/>
                  </a:cubicBezTo>
                  <a:cubicBezTo>
                    <a:pt x="7307" y="157"/>
                    <a:pt x="7087" y="1"/>
                    <a:pt x="685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6371171" y="1953908"/>
              <a:ext cx="1965216" cy="2886464"/>
            </a:xfrm>
            <a:custGeom>
              <a:rect b="b" l="l" r="r" t="t"/>
              <a:pathLst>
                <a:path extrusionOk="0" h="90202" w="61413">
                  <a:moveTo>
                    <a:pt x="36870" y="1"/>
                  </a:moveTo>
                  <a:cubicBezTo>
                    <a:pt x="36617" y="1"/>
                    <a:pt x="36371" y="72"/>
                    <a:pt x="36160" y="216"/>
                  </a:cubicBezTo>
                  <a:cubicBezTo>
                    <a:pt x="34859" y="1056"/>
                    <a:pt x="30948" y="3338"/>
                    <a:pt x="26724" y="3338"/>
                  </a:cubicBezTo>
                  <a:cubicBezTo>
                    <a:pt x="24723" y="3338"/>
                    <a:pt x="22651" y="2826"/>
                    <a:pt x="20753" y="1406"/>
                  </a:cubicBezTo>
                  <a:cubicBezTo>
                    <a:pt x="20504" y="1221"/>
                    <a:pt x="20206" y="1118"/>
                    <a:pt x="19902" y="1118"/>
                  </a:cubicBezTo>
                  <a:cubicBezTo>
                    <a:pt x="19757" y="1118"/>
                    <a:pt x="19610" y="1142"/>
                    <a:pt x="19467" y="1192"/>
                  </a:cubicBezTo>
                  <a:lnTo>
                    <a:pt x="8537" y="5205"/>
                  </a:lnTo>
                  <a:cubicBezTo>
                    <a:pt x="8537" y="5205"/>
                    <a:pt x="1167" y="17361"/>
                    <a:pt x="643" y="28088"/>
                  </a:cubicBezTo>
                  <a:cubicBezTo>
                    <a:pt x="131" y="38828"/>
                    <a:pt x="0" y="88477"/>
                    <a:pt x="0" y="88477"/>
                  </a:cubicBezTo>
                  <a:cubicBezTo>
                    <a:pt x="3580" y="89770"/>
                    <a:pt x="11325" y="90202"/>
                    <a:pt x="20059" y="90202"/>
                  </a:cubicBezTo>
                  <a:cubicBezTo>
                    <a:pt x="37529" y="90202"/>
                    <a:pt x="58960" y="88477"/>
                    <a:pt x="58960" y="88477"/>
                  </a:cubicBezTo>
                  <a:cubicBezTo>
                    <a:pt x="58960" y="88477"/>
                    <a:pt x="57019" y="60807"/>
                    <a:pt x="57412" y="51889"/>
                  </a:cubicBezTo>
                  <a:cubicBezTo>
                    <a:pt x="57793" y="42959"/>
                    <a:pt x="61413" y="12705"/>
                    <a:pt x="61413" y="12705"/>
                  </a:cubicBezTo>
                  <a:cubicBezTo>
                    <a:pt x="56317" y="5050"/>
                    <a:pt x="40410" y="835"/>
                    <a:pt x="37184" y="37"/>
                  </a:cubicBezTo>
                  <a:cubicBezTo>
                    <a:pt x="37079" y="13"/>
                    <a:pt x="36974" y="1"/>
                    <a:pt x="36870"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6943811" y="2011572"/>
              <a:ext cx="655744" cy="245664"/>
            </a:xfrm>
            <a:custGeom>
              <a:rect b="b" l="l" r="r" t="t"/>
              <a:pathLst>
                <a:path extrusionOk="0" h="7677" w="20492">
                  <a:moveTo>
                    <a:pt x="19906" y="1"/>
                  </a:moveTo>
                  <a:cubicBezTo>
                    <a:pt x="19718" y="1"/>
                    <a:pt x="19536" y="106"/>
                    <a:pt x="19443" y="283"/>
                  </a:cubicBezTo>
                  <a:cubicBezTo>
                    <a:pt x="18550" y="2057"/>
                    <a:pt x="15622" y="6641"/>
                    <a:pt x="12835" y="6641"/>
                  </a:cubicBezTo>
                  <a:lnTo>
                    <a:pt x="12824" y="6641"/>
                  </a:lnTo>
                  <a:cubicBezTo>
                    <a:pt x="10383" y="6617"/>
                    <a:pt x="9192" y="3557"/>
                    <a:pt x="9180" y="3522"/>
                  </a:cubicBezTo>
                  <a:cubicBezTo>
                    <a:pt x="9109" y="3343"/>
                    <a:pt x="8942" y="3212"/>
                    <a:pt x="8740" y="3188"/>
                  </a:cubicBezTo>
                  <a:cubicBezTo>
                    <a:pt x="8729" y="3188"/>
                    <a:pt x="8718" y="3187"/>
                    <a:pt x="8708" y="3187"/>
                  </a:cubicBezTo>
                  <a:cubicBezTo>
                    <a:pt x="8528" y="3187"/>
                    <a:pt x="8353" y="3282"/>
                    <a:pt x="8252" y="3450"/>
                  </a:cubicBezTo>
                  <a:cubicBezTo>
                    <a:pt x="8241" y="3472"/>
                    <a:pt x="6959" y="5595"/>
                    <a:pt x="4442" y="5595"/>
                  </a:cubicBezTo>
                  <a:cubicBezTo>
                    <a:pt x="4181" y="5595"/>
                    <a:pt x="3907" y="5572"/>
                    <a:pt x="3620" y="5522"/>
                  </a:cubicBezTo>
                  <a:cubicBezTo>
                    <a:pt x="2429" y="5319"/>
                    <a:pt x="1667" y="4462"/>
                    <a:pt x="1370" y="2974"/>
                  </a:cubicBezTo>
                  <a:cubicBezTo>
                    <a:pt x="1120" y="1771"/>
                    <a:pt x="1274" y="605"/>
                    <a:pt x="1286" y="593"/>
                  </a:cubicBezTo>
                  <a:cubicBezTo>
                    <a:pt x="1322" y="307"/>
                    <a:pt x="1120" y="45"/>
                    <a:pt x="846" y="9"/>
                  </a:cubicBezTo>
                  <a:cubicBezTo>
                    <a:pt x="818" y="5"/>
                    <a:pt x="790" y="2"/>
                    <a:pt x="762" y="2"/>
                  </a:cubicBezTo>
                  <a:cubicBezTo>
                    <a:pt x="511" y="2"/>
                    <a:pt x="295" y="192"/>
                    <a:pt x="262" y="450"/>
                  </a:cubicBezTo>
                  <a:cubicBezTo>
                    <a:pt x="1" y="2319"/>
                    <a:pt x="322" y="5998"/>
                    <a:pt x="3441" y="6546"/>
                  </a:cubicBezTo>
                  <a:cubicBezTo>
                    <a:pt x="3788" y="6606"/>
                    <a:pt x="4120" y="6633"/>
                    <a:pt x="4435" y="6633"/>
                  </a:cubicBezTo>
                  <a:cubicBezTo>
                    <a:pt x="6492" y="6633"/>
                    <a:pt x="7885" y="5473"/>
                    <a:pt x="8597" y="4688"/>
                  </a:cubicBezTo>
                  <a:cubicBezTo>
                    <a:pt x="8764" y="4998"/>
                    <a:pt x="9002" y="5367"/>
                    <a:pt x="9287" y="5748"/>
                  </a:cubicBezTo>
                  <a:cubicBezTo>
                    <a:pt x="10276" y="6998"/>
                    <a:pt x="11490" y="7665"/>
                    <a:pt x="12812" y="7677"/>
                  </a:cubicBezTo>
                  <a:lnTo>
                    <a:pt x="12835" y="7677"/>
                  </a:lnTo>
                  <a:cubicBezTo>
                    <a:pt x="16824" y="7677"/>
                    <a:pt x="20229" y="1033"/>
                    <a:pt x="20372" y="747"/>
                  </a:cubicBezTo>
                  <a:cubicBezTo>
                    <a:pt x="20491" y="497"/>
                    <a:pt x="20396" y="188"/>
                    <a:pt x="20134" y="57"/>
                  </a:cubicBezTo>
                  <a:cubicBezTo>
                    <a:pt x="20061" y="19"/>
                    <a:pt x="19983" y="1"/>
                    <a:pt x="1990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7078691" y="2017972"/>
              <a:ext cx="909856" cy="2735584"/>
            </a:xfrm>
            <a:custGeom>
              <a:rect b="b" l="l" r="r" t="t"/>
              <a:pathLst>
                <a:path extrusionOk="0" h="85487" w="28433">
                  <a:moveTo>
                    <a:pt x="23287" y="1"/>
                  </a:moveTo>
                  <a:cubicBezTo>
                    <a:pt x="22882" y="1"/>
                    <a:pt x="22489" y="179"/>
                    <a:pt x="22229" y="512"/>
                  </a:cubicBezTo>
                  <a:cubicBezTo>
                    <a:pt x="20062" y="3214"/>
                    <a:pt x="16217" y="8179"/>
                    <a:pt x="12323" y="13942"/>
                  </a:cubicBezTo>
                  <a:cubicBezTo>
                    <a:pt x="4346" y="25753"/>
                    <a:pt x="250" y="34837"/>
                    <a:pt x="179" y="40957"/>
                  </a:cubicBezTo>
                  <a:cubicBezTo>
                    <a:pt x="0" y="54316"/>
                    <a:pt x="3751" y="81641"/>
                    <a:pt x="3906" y="82808"/>
                  </a:cubicBezTo>
                  <a:cubicBezTo>
                    <a:pt x="4120" y="84355"/>
                    <a:pt x="5453" y="85486"/>
                    <a:pt x="6977" y="85486"/>
                  </a:cubicBezTo>
                  <a:cubicBezTo>
                    <a:pt x="7120" y="85486"/>
                    <a:pt x="7263" y="85475"/>
                    <a:pt x="7406" y="85451"/>
                  </a:cubicBezTo>
                  <a:cubicBezTo>
                    <a:pt x="9109" y="85213"/>
                    <a:pt x="10287" y="83653"/>
                    <a:pt x="10061" y="81950"/>
                  </a:cubicBezTo>
                  <a:cubicBezTo>
                    <a:pt x="10025" y="81676"/>
                    <a:pt x="6215" y="53935"/>
                    <a:pt x="6382" y="41041"/>
                  </a:cubicBezTo>
                  <a:cubicBezTo>
                    <a:pt x="6501" y="31408"/>
                    <a:pt x="21503" y="11144"/>
                    <a:pt x="28087" y="3119"/>
                  </a:cubicBezTo>
                  <a:cubicBezTo>
                    <a:pt x="28432" y="2702"/>
                    <a:pt x="28278" y="2095"/>
                    <a:pt x="27790" y="1881"/>
                  </a:cubicBezTo>
                  <a:lnTo>
                    <a:pt x="23849" y="119"/>
                  </a:lnTo>
                  <a:cubicBezTo>
                    <a:pt x="23667" y="39"/>
                    <a:pt x="23476" y="1"/>
                    <a:pt x="2328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6836003" y="3500372"/>
              <a:ext cx="832896" cy="491168"/>
            </a:xfrm>
            <a:custGeom>
              <a:rect b="b" l="l" r="r" t="t"/>
              <a:pathLst>
                <a:path extrusionOk="0" h="15349" w="26028">
                  <a:moveTo>
                    <a:pt x="11977" y="1"/>
                  </a:moveTo>
                  <a:cubicBezTo>
                    <a:pt x="8689" y="1"/>
                    <a:pt x="3277" y="1803"/>
                    <a:pt x="1036" y="2609"/>
                  </a:cubicBezTo>
                  <a:cubicBezTo>
                    <a:pt x="405" y="2836"/>
                    <a:pt x="0" y="3419"/>
                    <a:pt x="0" y="4086"/>
                  </a:cubicBezTo>
                  <a:cubicBezTo>
                    <a:pt x="0" y="4963"/>
                    <a:pt x="718" y="5649"/>
                    <a:pt x="1566" y="5649"/>
                  </a:cubicBezTo>
                  <a:cubicBezTo>
                    <a:pt x="1639" y="5649"/>
                    <a:pt x="1712" y="5644"/>
                    <a:pt x="1786" y="5634"/>
                  </a:cubicBezTo>
                  <a:lnTo>
                    <a:pt x="4786" y="5205"/>
                  </a:lnTo>
                  <a:cubicBezTo>
                    <a:pt x="4863" y="5193"/>
                    <a:pt x="4939" y="5188"/>
                    <a:pt x="5015" y="5188"/>
                  </a:cubicBezTo>
                  <a:cubicBezTo>
                    <a:pt x="5644" y="5188"/>
                    <a:pt x="6221" y="5575"/>
                    <a:pt x="6465" y="6181"/>
                  </a:cubicBezTo>
                  <a:cubicBezTo>
                    <a:pt x="7334" y="8384"/>
                    <a:pt x="9430" y="13111"/>
                    <a:pt x="11978" y="14420"/>
                  </a:cubicBezTo>
                  <a:cubicBezTo>
                    <a:pt x="13378" y="15138"/>
                    <a:pt x="15088" y="15347"/>
                    <a:pt x="16609" y="15347"/>
                  </a:cubicBezTo>
                  <a:cubicBezTo>
                    <a:pt x="18749" y="15347"/>
                    <a:pt x="20515" y="14932"/>
                    <a:pt x="20515" y="14932"/>
                  </a:cubicBezTo>
                  <a:lnTo>
                    <a:pt x="26027" y="15349"/>
                  </a:lnTo>
                  <a:lnTo>
                    <a:pt x="25432" y="4931"/>
                  </a:lnTo>
                  <a:lnTo>
                    <a:pt x="20515" y="4931"/>
                  </a:lnTo>
                  <a:cubicBezTo>
                    <a:pt x="20515" y="4931"/>
                    <a:pt x="16895" y="883"/>
                    <a:pt x="13192" y="109"/>
                  </a:cubicBezTo>
                  <a:cubicBezTo>
                    <a:pt x="12836" y="35"/>
                    <a:pt x="12426" y="1"/>
                    <a:pt x="119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6819619" y="3484052"/>
              <a:ext cx="866784" cy="523936"/>
            </a:xfrm>
            <a:custGeom>
              <a:rect b="b" l="l" r="r" t="t"/>
              <a:pathLst>
                <a:path extrusionOk="0" h="16373" w="27087">
                  <a:moveTo>
                    <a:pt x="12560" y="1"/>
                  </a:moveTo>
                  <a:cubicBezTo>
                    <a:pt x="10821" y="1"/>
                    <a:pt x="7460" y="453"/>
                    <a:pt x="1369" y="2631"/>
                  </a:cubicBezTo>
                  <a:cubicBezTo>
                    <a:pt x="548" y="2929"/>
                    <a:pt x="0" y="3715"/>
                    <a:pt x="0" y="4596"/>
                  </a:cubicBezTo>
                  <a:cubicBezTo>
                    <a:pt x="0" y="5191"/>
                    <a:pt x="262" y="5763"/>
                    <a:pt x="714" y="6167"/>
                  </a:cubicBezTo>
                  <a:cubicBezTo>
                    <a:pt x="1094" y="6497"/>
                    <a:pt x="1582" y="6676"/>
                    <a:pt x="2081" y="6676"/>
                  </a:cubicBezTo>
                  <a:cubicBezTo>
                    <a:pt x="2177" y="6676"/>
                    <a:pt x="2273" y="6669"/>
                    <a:pt x="2369" y="6655"/>
                  </a:cubicBezTo>
                  <a:lnTo>
                    <a:pt x="5370" y="6227"/>
                  </a:lnTo>
                  <a:cubicBezTo>
                    <a:pt x="5423" y="6219"/>
                    <a:pt x="5476" y="6215"/>
                    <a:pt x="5529" y="6215"/>
                  </a:cubicBezTo>
                  <a:cubicBezTo>
                    <a:pt x="5954" y="6215"/>
                    <a:pt x="6330" y="6468"/>
                    <a:pt x="6489" y="6882"/>
                  </a:cubicBezTo>
                  <a:cubicBezTo>
                    <a:pt x="7513" y="9477"/>
                    <a:pt x="9620" y="14037"/>
                    <a:pt x="12264" y="15383"/>
                  </a:cubicBezTo>
                  <a:cubicBezTo>
                    <a:pt x="13752" y="16157"/>
                    <a:pt x="15550" y="16371"/>
                    <a:pt x="17145" y="16371"/>
                  </a:cubicBezTo>
                  <a:cubicBezTo>
                    <a:pt x="19062" y="16371"/>
                    <a:pt x="20681" y="16049"/>
                    <a:pt x="21062" y="15966"/>
                  </a:cubicBezTo>
                  <a:lnTo>
                    <a:pt x="26503" y="16371"/>
                  </a:lnTo>
                  <a:cubicBezTo>
                    <a:pt x="26518" y="16372"/>
                    <a:pt x="26532" y="16373"/>
                    <a:pt x="26547" y="16373"/>
                  </a:cubicBezTo>
                  <a:cubicBezTo>
                    <a:pt x="26814" y="16373"/>
                    <a:pt x="27040" y="16166"/>
                    <a:pt x="27063" y="15895"/>
                  </a:cubicBezTo>
                  <a:cubicBezTo>
                    <a:pt x="27087" y="15609"/>
                    <a:pt x="26872" y="15359"/>
                    <a:pt x="26587" y="15335"/>
                  </a:cubicBezTo>
                  <a:lnTo>
                    <a:pt x="21062" y="14930"/>
                  </a:lnTo>
                  <a:cubicBezTo>
                    <a:pt x="21015" y="14930"/>
                    <a:pt x="20967" y="14930"/>
                    <a:pt x="20907" y="14942"/>
                  </a:cubicBezTo>
                  <a:cubicBezTo>
                    <a:pt x="20880" y="14949"/>
                    <a:pt x="19172" y="15337"/>
                    <a:pt x="17128" y="15337"/>
                  </a:cubicBezTo>
                  <a:cubicBezTo>
                    <a:pt x="15670" y="15337"/>
                    <a:pt x="14041" y="15140"/>
                    <a:pt x="12728" y="14466"/>
                  </a:cubicBezTo>
                  <a:cubicBezTo>
                    <a:pt x="10311" y="13228"/>
                    <a:pt x="8239" y="8477"/>
                    <a:pt x="7453" y="6501"/>
                  </a:cubicBezTo>
                  <a:cubicBezTo>
                    <a:pt x="7135" y="5693"/>
                    <a:pt x="6371" y="5180"/>
                    <a:pt x="5533" y="5180"/>
                  </a:cubicBezTo>
                  <a:cubicBezTo>
                    <a:pt x="5432" y="5180"/>
                    <a:pt x="5330" y="5188"/>
                    <a:pt x="5227" y="5203"/>
                  </a:cubicBezTo>
                  <a:lnTo>
                    <a:pt x="2227" y="5632"/>
                  </a:lnTo>
                  <a:cubicBezTo>
                    <a:pt x="2182" y="5637"/>
                    <a:pt x="2137" y="5640"/>
                    <a:pt x="2092" y="5640"/>
                  </a:cubicBezTo>
                  <a:cubicBezTo>
                    <a:pt x="1838" y="5640"/>
                    <a:pt x="1585" y="5554"/>
                    <a:pt x="1393" y="5382"/>
                  </a:cubicBezTo>
                  <a:cubicBezTo>
                    <a:pt x="1167" y="5179"/>
                    <a:pt x="1036" y="4893"/>
                    <a:pt x="1036" y="4596"/>
                  </a:cubicBezTo>
                  <a:cubicBezTo>
                    <a:pt x="1036" y="4155"/>
                    <a:pt x="1310" y="3750"/>
                    <a:pt x="1715" y="3607"/>
                  </a:cubicBezTo>
                  <a:cubicBezTo>
                    <a:pt x="3542" y="2952"/>
                    <a:pt x="9205" y="1032"/>
                    <a:pt x="12479" y="1032"/>
                  </a:cubicBezTo>
                  <a:cubicBezTo>
                    <a:pt x="12894" y="1032"/>
                    <a:pt x="13271" y="1063"/>
                    <a:pt x="13597" y="1131"/>
                  </a:cubicBezTo>
                  <a:cubicBezTo>
                    <a:pt x="17086" y="1857"/>
                    <a:pt x="20610" y="5751"/>
                    <a:pt x="20646" y="5786"/>
                  </a:cubicBezTo>
                  <a:cubicBezTo>
                    <a:pt x="20741" y="5905"/>
                    <a:pt x="20884" y="5965"/>
                    <a:pt x="21027" y="5965"/>
                  </a:cubicBezTo>
                  <a:lnTo>
                    <a:pt x="25944" y="5965"/>
                  </a:lnTo>
                  <a:cubicBezTo>
                    <a:pt x="26230" y="5965"/>
                    <a:pt x="26456" y="5727"/>
                    <a:pt x="26456" y="5441"/>
                  </a:cubicBezTo>
                  <a:cubicBezTo>
                    <a:pt x="26456" y="5155"/>
                    <a:pt x="26230" y="4929"/>
                    <a:pt x="25944" y="4929"/>
                  </a:cubicBezTo>
                  <a:lnTo>
                    <a:pt x="21253" y="4929"/>
                  </a:lnTo>
                  <a:cubicBezTo>
                    <a:pt x="20503" y="4119"/>
                    <a:pt x="17228" y="833"/>
                    <a:pt x="13811" y="107"/>
                  </a:cubicBezTo>
                  <a:cubicBezTo>
                    <a:pt x="13552" y="53"/>
                    <a:pt x="13149" y="1"/>
                    <a:pt x="1256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7492451" y="3658164"/>
              <a:ext cx="176448" cy="333376"/>
            </a:xfrm>
            <a:custGeom>
              <a:rect b="b" l="l" r="r" t="t"/>
              <a:pathLst>
                <a:path extrusionOk="0" h="10418" w="5514">
                  <a:moveTo>
                    <a:pt x="2477" y="0"/>
                  </a:moveTo>
                  <a:cubicBezTo>
                    <a:pt x="2501" y="5429"/>
                    <a:pt x="1" y="10001"/>
                    <a:pt x="1" y="10001"/>
                  </a:cubicBezTo>
                  <a:lnTo>
                    <a:pt x="5513" y="10418"/>
                  </a:lnTo>
                  <a:lnTo>
                    <a:pt x="4930" y="274"/>
                  </a:lnTo>
                  <a:lnTo>
                    <a:pt x="247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7475299" y="3641716"/>
              <a:ext cx="210720" cy="366208"/>
            </a:xfrm>
            <a:custGeom>
              <a:rect b="b" l="l" r="r" t="t"/>
              <a:pathLst>
                <a:path extrusionOk="0" h="11444" w="6585">
                  <a:moveTo>
                    <a:pt x="3525" y="1097"/>
                  </a:moveTo>
                  <a:lnTo>
                    <a:pt x="4978" y="1252"/>
                  </a:lnTo>
                  <a:lnTo>
                    <a:pt x="5501" y="10372"/>
                  </a:lnTo>
                  <a:lnTo>
                    <a:pt x="1346" y="10063"/>
                  </a:lnTo>
                  <a:cubicBezTo>
                    <a:pt x="2013" y="8622"/>
                    <a:pt x="3418" y="5157"/>
                    <a:pt x="3525" y="1097"/>
                  </a:cubicBezTo>
                  <a:close/>
                  <a:moveTo>
                    <a:pt x="3029" y="0"/>
                  </a:moveTo>
                  <a:cubicBezTo>
                    <a:pt x="2899" y="0"/>
                    <a:pt x="2764" y="47"/>
                    <a:pt x="2668" y="133"/>
                  </a:cubicBezTo>
                  <a:cubicBezTo>
                    <a:pt x="2561" y="228"/>
                    <a:pt x="2501" y="371"/>
                    <a:pt x="2501" y="526"/>
                  </a:cubicBezTo>
                  <a:cubicBezTo>
                    <a:pt x="2525" y="5741"/>
                    <a:pt x="108" y="10230"/>
                    <a:pt x="84" y="10265"/>
                  </a:cubicBezTo>
                  <a:cubicBezTo>
                    <a:pt x="1" y="10420"/>
                    <a:pt x="1" y="10611"/>
                    <a:pt x="84" y="10765"/>
                  </a:cubicBezTo>
                  <a:cubicBezTo>
                    <a:pt x="167" y="10920"/>
                    <a:pt x="322" y="11015"/>
                    <a:pt x="501" y="11039"/>
                  </a:cubicBezTo>
                  <a:lnTo>
                    <a:pt x="6013" y="11444"/>
                  </a:lnTo>
                  <a:lnTo>
                    <a:pt x="6049" y="11444"/>
                  </a:lnTo>
                  <a:cubicBezTo>
                    <a:pt x="6192" y="11444"/>
                    <a:pt x="6323" y="11396"/>
                    <a:pt x="6418" y="11301"/>
                  </a:cubicBezTo>
                  <a:cubicBezTo>
                    <a:pt x="6525" y="11194"/>
                    <a:pt x="6585" y="11051"/>
                    <a:pt x="6573" y="10896"/>
                  </a:cubicBezTo>
                  <a:lnTo>
                    <a:pt x="5990" y="764"/>
                  </a:lnTo>
                  <a:cubicBezTo>
                    <a:pt x="5966" y="514"/>
                    <a:pt x="5775" y="300"/>
                    <a:pt x="5525" y="276"/>
                  </a:cubicBezTo>
                  <a:lnTo>
                    <a:pt x="3073" y="2"/>
                  </a:lnTo>
                  <a:cubicBezTo>
                    <a:pt x="3058" y="1"/>
                    <a:pt x="3044" y="0"/>
                    <a:pt x="302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7542755" y="2360468"/>
              <a:ext cx="1340000" cy="1739232"/>
            </a:xfrm>
            <a:custGeom>
              <a:rect b="b" l="l" r="r" t="t"/>
              <a:pathLst>
                <a:path extrusionOk="0" h="54351" w="41875">
                  <a:moveTo>
                    <a:pt x="24801" y="0"/>
                  </a:moveTo>
                  <a:cubicBezTo>
                    <a:pt x="8132" y="524"/>
                    <a:pt x="10966" y="15264"/>
                    <a:pt x="10966" y="15264"/>
                  </a:cubicBezTo>
                  <a:lnTo>
                    <a:pt x="19634" y="38279"/>
                  </a:lnTo>
                  <a:lnTo>
                    <a:pt x="0" y="38791"/>
                  </a:lnTo>
                  <a:cubicBezTo>
                    <a:pt x="3501" y="44220"/>
                    <a:pt x="1465" y="52757"/>
                    <a:pt x="1465" y="52757"/>
                  </a:cubicBezTo>
                  <a:cubicBezTo>
                    <a:pt x="1465" y="52757"/>
                    <a:pt x="12969" y="54351"/>
                    <a:pt x="23467" y="54351"/>
                  </a:cubicBezTo>
                  <a:cubicBezTo>
                    <a:pt x="31872" y="54351"/>
                    <a:pt x="39633" y="53329"/>
                    <a:pt x="40327" y="49649"/>
                  </a:cubicBezTo>
                  <a:cubicBezTo>
                    <a:pt x="41874" y="41375"/>
                    <a:pt x="34635" y="14228"/>
                    <a:pt x="24801"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7571715" y="3932724"/>
              <a:ext cx="1279040" cy="184576"/>
            </a:xfrm>
            <a:custGeom>
              <a:rect b="b" l="l" r="r" t="t"/>
              <a:pathLst>
                <a:path extrusionOk="0" h="5768" w="39970">
                  <a:moveTo>
                    <a:pt x="39416" y="0"/>
                  </a:moveTo>
                  <a:cubicBezTo>
                    <a:pt x="39156" y="0"/>
                    <a:pt x="38931" y="193"/>
                    <a:pt x="38898" y="457"/>
                  </a:cubicBezTo>
                  <a:cubicBezTo>
                    <a:pt x="38826" y="1052"/>
                    <a:pt x="38481" y="1588"/>
                    <a:pt x="37826" y="2076"/>
                  </a:cubicBezTo>
                  <a:cubicBezTo>
                    <a:pt x="35219" y="4024"/>
                    <a:pt x="28590" y="4724"/>
                    <a:pt x="21323" y="4724"/>
                  </a:cubicBezTo>
                  <a:cubicBezTo>
                    <a:pt x="13888" y="4724"/>
                    <a:pt x="5785" y="3991"/>
                    <a:pt x="643" y="3112"/>
                  </a:cubicBezTo>
                  <a:cubicBezTo>
                    <a:pt x="615" y="3107"/>
                    <a:pt x="586" y="3105"/>
                    <a:pt x="558" y="3105"/>
                  </a:cubicBezTo>
                  <a:cubicBezTo>
                    <a:pt x="315" y="3105"/>
                    <a:pt x="90" y="3284"/>
                    <a:pt x="48" y="3541"/>
                  </a:cubicBezTo>
                  <a:cubicBezTo>
                    <a:pt x="0" y="3814"/>
                    <a:pt x="191" y="4088"/>
                    <a:pt x="476" y="4136"/>
                  </a:cubicBezTo>
                  <a:cubicBezTo>
                    <a:pt x="5096" y="4922"/>
                    <a:pt x="13192" y="5731"/>
                    <a:pt x="20884" y="5767"/>
                  </a:cubicBezTo>
                  <a:lnTo>
                    <a:pt x="21396" y="5767"/>
                  </a:lnTo>
                  <a:cubicBezTo>
                    <a:pt x="27539" y="5767"/>
                    <a:pt x="35302" y="5255"/>
                    <a:pt x="38445" y="2910"/>
                  </a:cubicBezTo>
                  <a:cubicBezTo>
                    <a:pt x="39326" y="2243"/>
                    <a:pt x="39826" y="1457"/>
                    <a:pt x="39934" y="576"/>
                  </a:cubicBezTo>
                  <a:cubicBezTo>
                    <a:pt x="39969" y="290"/>
                    <a:pt x="39767" y="40"/>
                    <a:pt x="39481" y="4"/>
                  </a:cubicBezTo>
                  <a:cubicBezTo>
                    <a:pt x="39459" y="2"/>
                    <a:pt x="39437" y="0"/>
                    <a:pt x="3941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7525219" y="2832148"/>
              <a:ext cx="663360" cy="1232928"/>
            </a:xfrm>
            <a:custGeom>
              <a:rect b="b" l="l" r="r" t="t"/>
              <a:pathLst>
                <a:path extrusionOk="0" h="38529" w="20730">
                  <a:moveTo>
                    <a:pt x="11523" y="0"/>
                  </a:moveTo>
                  <a:cubicBezTo>
                    <a:pt x="11461" y="0"/>
                    <a:pt x="11398" y="12"/>
                    <a:pt x="11335" y="36"/>
                  </a:cubicBezTo>
                  <a:cubicBezTo>
                    <a:pt x="11073" y="131"/>
                    <a:pt x="10930" y="429"/>
                    <a:pt x="11038" y="703"/>
                  </a:cubicBezTo>
                  <a:lnTo>
                    <a:pt x="19443" y="23039"/>
                  </a:lnTo>
                  <a:lnTo>
                    <a:pt x="524" y="23539"/>
                  </a:lnTo>
                  <a:cubicBezTo>
                    <a:pt x="346" y="23539"/>
                    <a:pt x="167" y="23646"/>
                    <a:pt x="84" y="23813"/>
                  </a:cubicBezTo>
                  <a:cubicBezTo>
                    <a:pt x="0" y="23979"/>
                    <a:pt x="12" y="24170"/>
                    <a:pt x="108" y="24337"/>
                  </a:cubicBezTo>
                  <a:cubicBezTo>
                    <a:pt x="2191" y="27563"/>
                    <a:pt x="2203" y="27623"/>
                    <a:pt x="2072" y="33040"/>
                  </a:cubicBezTo>
                  <a:cubicBezTo>
                    <a:pt x="2013" y="35767"/>
                    <a:pt x="1513" y="37874"/>
                    <a:pt x="1513" y="37898"/>
                  </a:cubicBezTo>
                  <a:cubicBezTo>
                    <a:pt x="1441" y="38172"/>
                    <a:pt x="1620" y="38457"/>
                    <a:pt x="1894" y="38517"/>
                  </a:cubicBezTo>
                  <a:cubicBezTo>
                    <a:pt x="1929" y="38529"/>
                    <a:pt x="1977" y="38529"/>
                    <a:pt x="2013" y="38529"/>
                  </a:cubicBezTo>
                  <a:cubicBezTo>
                    <a:pt x="2251" y="38529"/>
                    <a:pt x="2453" y="38374"/>
                    <a:pt x="2513" y="38136"/>
                  </a:cubicBezTo>
                  <a:cubicBezTo>
                    <a:pt x="2536" y="38041"/>
                    <a:pt x="3037" y="35921"/>
                    <a:pt x="3108" y="33076"/>
                  </a:cubicBezTo>
                  <a:cubicBezTo>
                    <a:pt x="3215" y="28992"/>
                    <a:pt x="2334" y="26254"/>
                    <a:pt x="1429" y="24539"/>
                  </a:cubicBezTo>
                  <a:lnTo>
                    <a:pt x="20193" y="24051"/>
                  </a:lnTo>
                  <a:cubicBezTo>
                    <a:pt x="20360" y="24051"/>
                    <a:pt x="20515" y="23956"/>
                    <a:pt x="20610" y="23825"/>
                  </a:cubicBezTo>
                  <a:cubicBezTo>
                    <a:pt x="20705" y="23682"/>
                    <a:pt x="20729" y="23503"/>
                    <a:pt x="20670" y="23348"/>
                  </a:cubicBezTo>
                  <a:lnTo>
                    <a:pt x="12002" y="334"/>
                  </a:lnTo>
                  <a:cubicBezTo>
                    <a:pt x="11928" y="131"/>
                    <a:pt x="11734" y="0"/>
                    <a:pt x="1152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7882979" y="2350036"/>
              <a:ext cx="394368" cy="323648"/>
            </a:xfrm>
            <a:custGeom>
              <a:rect b="b" l="l" r="r" t="t"/>
              <a:pathLst>
                <a:path extrusionOk="0" h="10114" w="12324">
                  <a:moveTo>
                    <a:pt x="11773" y="1"/>
                  </a:moveTo>
                  <a:cubicBezTo>
                    <a:pt x="11750" y="1"/>
                    <a:pt x="11727" y="2"/>
                    <a:pt x="11704" y="5"/>
                  </a:cubicBezTo>
                  <a:cubicBezTo>
                    <a:pt x="3715" y="1029"/>
                    <a:pt x="965" y="5720"/>
                    <a:pt x="60" y="9470"/>
                  </a:cubicBezTo>
                  <a:cubicBezTo>
                    <a:pt x="0" y="9756"/>
                    <a:pt x="167" y="10030"/>
                    <a:pt x="453" y="10101"/>
                  </a:cubicBezTo>
                  <a:cubicBezTo>
                    <a:pt x="489" y="10101"/>
                    <a:pt x="524" y="10113"/>
                    <a:pt x="572" y="10113"/>
                  </a:cubicBezTo>
                  <a:cubicBezTo>
                    <a:pt x="798" y="10113"/>
                    <a:pt x="1012" y="9947"/>
                    <a:pt x="1072" y="9720"/>
                  </a:cubicBezTo>
                  <a:cubicBezTo>
                    <a:pt x="1584" y="7565"/>
                    <a:pt x="2584" y="5768"/>
                    <a:pt x="4025" y="4375"/>
                  </a:cubicBezTo>
                  <a:cubicBezTo>
                    <a:pt x="5894" y="2577"/>
                    <a:pt x="8525" y="1458"/>
                    <a:pt x="11835" y="1029"/>
                  </a:cubicBezTo>
                  <a:cubicBezTo>
                    <a:pt x="12121" y="993"/>
                    <a:pt x="12323" y="731"/>
                    <a:pt x="12288" y="446"/>
                  </a:cubicBezTo>
                  <a:cubicBezTo>
                    <a:pt x="12255" y="183"/>
                    <a:pt x="12031" y="1"/>
                    <a:pt x="1177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7740867" y="3579444"/>
              <a:ext cx="148608" cy="509632"/>
            </a:xfrm>
            <a:custGeom>
              <a:rect b="b" l="l" r="r" t="t"/>
              <a:pathLst>
                <a:path extrusionOk="0" h="15926" w="4644">
                  <a:moveTo>
                    <a:pt x="589" y="0"/>
                  </a:moveTo>
                  <a:cubicBezTo>
                    <a:pt x="497" y="0"/>
                    <a:pt x="404" y="25"/>
                    <a:pt x="322" y="79"/>
                  </a:cubicBezTo>
                  <a:cubicBezTo>
                    <a:pt x="72" y="234"/>
                    <a:pt x="0" y="555"/>
                    <a:pt x="155" y="793"/>
                  </a:cubicBezTo>
                  <a:cubicBezTo>
                    <a:pt x="167" y="805"/>
                    <a:pt x="1012" y="2186"/>
                    <a:pt x="1572" y="4639"/>
                  </a:cubicBezTo>
                  <a:cubicBezTo>
                    <a:pt x="2084" y="6913"/>
                    <a:pt x="2465" y="10604"/>
                    <a:pt x="1298" y="15283"/>
                  </a:cubicBezTo>
                  <a:cubicBezTo>
                    <a:pt x="1227" y="15557"/>
                    <a:pt x="1393" y="15843"/>
                    <a:pt x="1667" y="15914"/>
                  </a:cubicBezTo>
                  <a:cubicBezTo>
                    <a:pt x="1715" y="15914"/>
                    <a:pt x="1751" y="15926"/>
                    <a:pt x="1798" y="15926"/>
                  </a:cubicBezTo>
                  <a:cubicBezTo>
                    <a:pt x="2024" y="15926"/>
                    <a:pt x="2239" y="15771"/>
                    <a:pt x="2298" y="15533"/>
                  </a:cubicBezTo>
                  <a:cubicBezTo>
                    <a:pt x="4644" y="6127"/>
                    <a:pt x="1179" y="484"/>
                    <a:pt x="1036" y="245"/>
                  </a:cubicBezTo>
                  <a:cubicBezTo>
                    <a:pt x="935" y="90"/>
                    <a:pt x="762" y="0"/>
                    <a:pt x="58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8122627" y="3456212"/>
              <a:ext cx="261024" cy="166144"/>
            </a:xfrm>
            <a:custGeom>
              <a:rect b="b" l="l" r="r" t="t"/>
              <a:pathLst>
                <a:path extrusionOk="0" h="5192" w="8157">
                  <a:moveTo>
                    <a:pt x="0" y="1"/>
                  </a:moveTo>
                  <a:lnTo>
                    <a:pt x="1513" y="4037"/>
                  </a:lnTo>
                  <a:cubicBezTo>
                    <a:pt x="1571" y="4036"/>
                    <a:pt x="1630" y="4036"/>
                    <a:pt x="1689" y="4036"/>
                  </a:cubicBezTo>
                  <a:cubicBezTo>
                    <a:pt x="4664" y="4036"/>
                    <a:pt x="8156" y="5192"/>
                    <a:pt x="8156" y="5192"/>
                  </a:cubicBezTo>
                  <a:cubicBezTo>
                    <a:pt x="8156" y="5192"/>
                    <a:pt x="6406" y="322"/>
                    <a:pt x="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8105091" y="3439796"/>
              <a:ext cx="296064" cy="199328"/>
            </a:xfrm>
            <a:custGeom>
              <a:rect b="b" l="l" r="r" t="t"/>
              <a:pathLst>
                <a:path extrusionOk="0" h="6229" w="9252">
                  <a:moveTo>
                    <a:pt x="1310" y="1097"/>
                  </a:moveTo>
                  <a:lnTo>
                    <a:pt x="1310" y="1097"/>
                  </a:lnTo>
                  <a:cubicBezTo>
                    <a:pt x="5025" y="1526"/>
                    <a:pt x="6883" y="3597"/>
                    <a:pt x="7692" y="4871"/>
                  </a:cubicBezTo>
                  <a:cubicBezTo>
                    <a:pt x="6430" y="4526"/>
                    <a:pt x="4358" y="4062"/>
                    <a:pt x="2418" y="4026"/>
                  </a:cubicBezTo>
                  <a:lnTo>
                    <a:pt x="1310" y="1097"/>
                  </a:lnTo>
                  <a:close/>
                  <a:moveTo>
                    <a:pt x="534" y="0"/>
                  </a:moveTo>
                  <a:cubicBezTo>
                    <a:pt x="370" y="0"/>
                    <a:pt x="219" y="72"/>
                    <a:pt x="120" y="204"/>
                  </a:cubicBezTo>
                  <a:cubicBezTo>
                    <a:pt x="25" y="347"/>
                    <a:pt x="1" y="538"/>
                    <a:pt x="60" y="692"/>
                  </a:cubicBezTo>
                  <a:lnTo>
                    <a:pt x="1572" y="4729"/>
                  </a:lnTo>
                  <a:cubicBezTo>
                    <a:pt x="1656" y="4931"/>
                    <a:pt x="1846" y="5062"/>
                    <a:pt x="2072" y="5062"/>
                  </a:cubicBezTo>
                  <a:cubicBezTo>
                    <a:pt x="2130" y="5061"/>
                    <a:pt x="2187" y="5061"/>
                    <a:pt x="2245" y="5061"/>
                  </a:cubicBezTo>
                  <a:cubicBezTo>
                    <a:pt x="5104" y="5061"/>
                    <a:pt x="8503" y="6193"/>
                    <a:pt x="8538" y="6193"/>
                  </a:cubicBezTo>
                  <a:cubicBezTo>
                    <a:pt x="8585" y="6217"/>
                    <a:pt x="8645" y="6229"/>
                    <a:pt x="8704" y="6229"/>
                  </a:cubicBezTo>
                  <a:cubicBezTo>
                    <a:pt x="8835" y="6229"/>
                    <a:pt x="8966" y="6169"/>
                    <a:pt x="9073" y="6074"/>
                  </a:cubicBezTo>
                  <a:cubicBezTo>
                    <a:pt x="9204" y="5931"/>
                    <a:pt x="9252" y="5717"/>
                    <a:pt x="9180" y="5538"/>
                  </a:cubicBezTo>
                  <a:cubicBezTo>
                    <a:pt x="9109" y="5324"/>
                    <a:pt x="7252" y="335"/>
                    <a:pt x="572" y="2"/>
                  </a:cubicBezTo>
                  <a:cubicBezTo>
                    <a:pt x="559" y="1"/>
                    <a:pt x="547" y="0"/>
                    <a:pt x="53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7056195" y="5023636"/>
              <a:ext cx="39680" cy="121600"/>
            </a:xfrm>
            <a:custGeom>
              <a:rect b="b" l="l" r="r" t="t"/>
              <a:pathLst>
                <a:path extrusionOk="0" h="3800" w="1240">
                  <a:moveTo>
                    <a:pt x="534" y="1"/>
                  </a:moveTo>
                  <a:cubicBezTo>
                    <a:pt x="527" y="1"/>
                    <a:pt x="520" y="1"/>
                    <a:pt x="513" y="1"/>
                  </a:cubicBezTo>
                  <a:cubicBezTo>
                    <a:pt x="227" y="13"/>
                    <a:pt x="1" y="251"/>
                    <a:pt x="13" y="537"/>
                  </a:cubicBezTo>
                  <a:cubicBezTo>
                    <a:pt x="48" y="1608"/>
                    <a:pt x="120" y="2704"/>
                    <a:pt x="203" y="3799"/>
                  </a:cubicBezTo>
                  <a:lnTo>
                    <a:pt x="1239" y="3799"/>
                  </a:lnTo>
                  <a:cubicBezTo>
                    <a:pt x="1156" y="2692"/>
                    <a:pt x="1084" y="1584"/>
                    <a:pt x="1049" y="501"/>
                  </a:cubicBezTo>
                  <a:cubicBezTo>
                    <a:pt x="1037" y="222"/>
                    <a:pt x="810" y="1"/>
                    <a:pt x="5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7111843" y="4614452"/>
              <a:ext cx="32" cy="3072"/>
            </a:xfrm>
            <a:custGeom>
              <a:rect b="b" l="l" r="r" t="t"/>
              <a:pathLst>
                <a:path extrusionOk="0" h="96" w="1">
                  <a:moveTo>
                    <a:pt x="0" y="96"/>
                  </a:moveTo>
                  <a:cubicBezTo>
                    <a:pt x="0" y="60"/>
                    <a:pt x="0" y="24"/>
                    <a:pt x="0" y="1"/>
                  </a:cubicBezTo>
                  <a:cubicBezTo>
                    <a:pt x="0" y="24"/>
                    <a:pt x="0" y="60"/>
                    <a:pt x="0" y="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7146499" y="4561108"/>
              <a:ext cx="369984" cy="584128"/>
            </a:xfrm>
            <a:custGeom>
              <a:rect b="b" l="l" r="r" t="t"/>
              <a:pathLst>
                <a:path extrusionOk="0" h="18254" w="11562">
                  <a:moveTo>
                    <a:pt x="8585" y="1"/>
                  </a:moveTo>
                  <a:lnTo>
                    <a:pt x="1" y="2096"/>
                  </a:lnTo>
                  <a:lnTo>
                    <a:pt x="1906" y="18253"/>
                  </a:lnTo>
                  <a:lnTo>
                    <a:pt x="11562" y="18253"/>
                  </a:lnTo>
                  <a:lnTo>
                    <a:pt x="8585" y="1"/>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7146499" y="4561108"/>
              <a:ext cx="274752" cy="67104"/>
            </a:xfrm>
            <a:custGeom>
              <a:rect b="b" l="l" r="r" t="t"/>
              <a:pathLst>
                <a:path extrusionOk="0" h="2097" w="8586">
                  <a:moveTo>
                    <a:pt x="8585" y="1"/>
                  </a:moveTo>
                  <a:lnTo>
                    <a:pt x="1" y="209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7111843" y="4617492"/>
              <a:ext cx="62112" cy="527744"/>
            </a:xfrm>
            <a:custGeom>
              <a:rect b="b" l="l" r="r" t="t"/>
              <a:pathLst>
                <a:path extrusionOk="0" h="16492" w="1941">
                  <a:moveTo>
                    <a:pt x="0" y="1"/>
                  </a:moveTo>
                  <a:lnTo>
                    <a:pt x="1941" y="16491"/>
                  </a:lnTo>
                  <a:lnTo>
                    <a:pt x="1941" y="1649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7111843" y="4600372"/>
              <a:ext cx="9920" cy="14112"/>
            </a:xfrm>
            <a:custGeom>
              <a:rect b="b" l="l" r="r" t="t"/>
              <a:pathLst>
                <a:path extrusionOk="0" h="441" w="310">
                  <a:moveTo>
                    <a:pt x="310" y="0"/>
                  </a:moveTo>
                  <a:cubicBezTo>
                    <a:pt x="131" y="83"/>
                    <a:pt x="12" y="250"/>
                    <a:pt x="0" y="441"/>
                  </a:cubicBezTo>
                  <a:cubicBezTo>
                    <a:pt x="12" y="250"/>
                    <a:pt x="131" y="83"/>
                    <a:pt x="3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7128227" y="4466644"/>
              <a:ext cx="1490880" cy="678592"/>
            </a:xfrm>
            <a:custGeom>
              <a:rect b="b" l="l" r="r" t="t"/>
              <a:pathLst>
                <a:path extrusionOk="0" h="21206" w="46590">
                  <a:moveTo>
                    <a:pt x="43625" y="0"/>
                  </a:moveTo>
                  <a:lnTo>
                    <a:pt x="9573" y="2322"/>
                  </a:lnTo>
                  <a:lnTo>
                    <a:pt x="0" y="4655"/>
                  </a:lnTo>
                  <a:lnTo>
                    <a:pt x="1953" y="21205"/>
                  </a:lnTo>
                  <a:lnTo>
                    <a:pt x="46589" y="21205"/>
                  </a:lnTo>
                  <a:lnTo>
                    <a:pt x="43625"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8002595" y="4855924"/>
              <a:ext cx="150528" cy="201760"/>
            </a:xfrm>
            <a:custGeom>
              <a:rect b="b" l="l" r="r" t="t"/>
              <a:pathLst>
                <a:path extrusionOk="0" h="6305" w="4704">
                  <a:moveTo>
                    <a:pt x="2124" y="0"/>
                  </a:moveTo>
                  <a:cubicBezTo>
                    <a:pt x="2056" y="0"/>
                    <a:pt x="1987" y="5"/>
                    <a:pt x="1918" y="15"/>
                  </a:cubicBezTo>
                  <a:cubicBezTo>
                    <a:pt x="751" y="182"/>
                    <a:pt x="1" y="1718"/>
                    <a:pt x="239" y="3444"/>
                  </a:cubicBezTo>
                  <a:cubicBezTo>
                    <a:pt x="463" y="5080"/>
                    <a:pt x="1488" y="6304"/>
                    <a:pt x="2581" y="6304"/>
                  </a:cubicBezTo>
                  <a:cubicBezTo>
                    <a:pt x="2649" y="6304"/>
                    <a:pt x="2718" y="6300"/>
                    <a:pt x="2787" y="6290"/>
                  </a:cubicBezTo>
                  <a:cubicBezTo>
                    <a:pt x="3954" y="6135"/>
                    <a:pt x="4704" y="4587"/>
                    <a:pt x="4466" y="2861"/>
                  </a:cubicBezTo>
                  <a:cubicBezTo>
                    <a:pt x="4242" y="1225"/>
                    <a:pt x="3216" y="0"/>
                    <a:pt x="212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7111843" y="4449844"/>
              <a:ext cx="1524032" cy="695392"/>
            </a:xfrm>
            <a:custGeom>
              <a:rect b="b" l="l" r="r" t="t"/>
              <a:pathLst>
                <a:path extrusionOk="0" h="21731" w="47626">
                  <a:moveTo>
                    <a:pt x="44124" y="1"/>
                  </a:moveTo>
                  <a:cubicBezTo>
                    <a:pt x="44116" y="1"/>
                    <a:pt x="44109" y="1"/>
                    <a:pt x="44101" y="1"/>
                  </a:cubicBezTo>
                  <a:lnTo>
                    <a:pt x="10049" y="2335"/>
                  </a:lnTo>
                  <a:cubicBezTo>
                    <a:pt x="10025" y="2335"/>
                    <a:pt x="9990" y="2335"/>
                    <a:pt x="9966" y="2347"/>
                  </a:cubicBezTo>
                  <a:lnTo>
                    <a:pt x="393" y="4668"/>
                  </a:lnTo>
                  <a:cubicBezTo>
                    <a:pt x="369" y="4680"/>
                    <a:pt x="334" y="4692"/>
                    <a:pt x="310" y="4704"/>
                  </a:cubicBezTo>
                  <a:cubicBezTo>
                    <a:pt x="131" y="4787"/>
                    <a:pt x="12" y="4954"/>
                    <a:pt x="0" y="5145"/>
                  </a:cubicBezTo>
                  <a:cubicBezTo>
                    <a:pt x="0" y="5168"/>
                    <a:pt x="0" y="5204"/>
                    <a:pt x="0" y="5240"/>
                  </a:cubicBezTo>
                  <a:lnTo>
                    <a:pt x="1941" y="21730"/>
                  </a:lnTo>
                  <a:lnTo>
                    <a:pt x="2989" y="21730"/>
                  </a:lnTo>
                  <a:lnTo>
                    <a:pt x="1084" y="5573"/>
                  </a:lnTo>
                  <a:lnTo>
                    <a:pt x="9668" y="3478"/>
                  </a:lnTo>
                  <a:lnTo>
                    <a:pt x="12645" y="21730"/>
                  </a:lnTo>
                  <a:lnTo>
                    <a:pt x="13692" y="21730"/>
                  </a:lnTo>
                  <a:lnTo>
                    <a:pt x="10692" y="3323"/>
                  </a:lnTo>
                  <a:lnTo>
                    <a:pt x="43684" y="1073"/>
                  </a:lnTo>
                  <a:lnTo>
                    <a:pt x="46589" y="21730"/>
                  </a:lnTo>
                  <a:lnTo>
                    <a:pt x="47625" y="21730"/>
                  </a:lnTo>
                  <a:lnTo>
                    <a:pt x="44649" y="454"/>
                  </a:lnTo>
                  <a:cubicBezTo>
                    <a:pt x="44614" y="188"/>
                    <a:pt x="44378" y="1"/>
                    <a:pt x="4412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7490179" y="4980212"/>
              <a:ext cx="248800" cy="165024"/>
            </a:xfrm>
            <a:custGeom>
              <a:rect b="b" l="l" r="r" t="t"/>
              <a:pathLst>
                <a:path extrusionOk="0" h="5157" w="7775">
                  <a:moveTo>
                    <a:pt x="587" y="1"/>
                  </a:moveTo>
                  <a:cubicBezTo>
                    <a:pt x="483" y="1"/>
                    <a:pt x="378" y="31"/>
                    <a:pt x="286" y="96"/>
                  </a:cubicBezTo>
                  <a:cubicBezTo>
                    <a:pt x="60" y="263"/>
                    <a:pt x="0" y="584"/>
                    <a:pt x="167" y="822"/>
                  </a:cubicBezTo>
                  <a:cubicBezTo>
                    <a:pt x="238" y="906"/>
                    <a:pt x="1810" y="3096"/>
                    <a:pt x="5025" y="4966"/>
                  </a:cubicBezTo>
                  <a:cubicBezTo>
                    <a:pt x="5144" y="5025"/>
                    <a:pt x="5263" y="5097"/>
                    <a:pt x="5370" y="5156"/>
                  </a:cubicBezTo>
                  <a:lnTo>
                    <a:pt x="7775" y="5156"/>
                  </a:lnTo>
                  <a:cubicBezTo>
                    <a:pt x="6953" y="4823"/>
                    <a:pt x="6227" y="4454"/>
                    <a:pt x="5596" y="4096"/>
                  </a:cubicBezTo>
                  <a:cubicBezTo>
                    <a:pt x="2560" y="2346"/>
                    <a:pt x="1036" y="263"/>
                    <a:pt x="1012" y="215"/>
                  </a:cubicBezTo>
                  <a:cubicBezTo>
                    <a:pt x="910" y="77"/>
                    <a:pt x="750" y="1"/>
                    <a:pt x="58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8229699" y="4823796"/>
              <a:ext cx="364640" cy="321440"/>
            </a:xfrm>
            <a:custGeom>
              <a:rect b="b" l="l" r="r" t="t"/>
              <a:pathLst>
                <a:path extrusionOk="0" h="10045" w="11395">
                  <a:moveTo>
                    <a:pt x="10826" y="0"/>
                  </a:moveTo>
                  <a:cubicBezTo>
                    <a:pt x="10583" y="0"/>
                    <a:pt x="10366" y="190"/>
                    <a:pt x="10323" y="448"/>
                  </a:cubicBezTo>
                  <a:cubicBezTo>
                    <a:pt x="10323" y="460"/>
                    <a:pt x="10013" y="2472"/>
                    <a:pt x="8180" y="4746"/>
                  </a:cubicBezTo>
                  <a:cubicBezTo>
                    <a:pt x="6013" y="7448"/>
                    <a:pt x="2905" y="9068"/>
                    <a:pt x="0" y="10044"/>
                  </a:cubicBezTo>
                  <a:lnTo>
                    <a:pt x="2810" y="10044"/>
                  </a:lnTo>
                  <a:cubicBezTo>
                    <a:pt x="5096" y="8984"/>
                    <a:pt x="7334" y="7484"/>
                    <a:pt x="9037" y="5341"/>
                  </a:cubicBezTo>
                  <a:cubicBezTo>
                    <a:pt x="11013" y="2841"/>
                    <a:pt x="11335" y="674"/>
                    <a:pt x="11347" y="590"/>
                  </a:cubicBezTo>
                  <a:cubicBezTo>
                    <a:pt x="11394" y="305"/>
                    <a:pt x="11192" y="43"/>
                    <a:pt x="10906" y="7"/>
                  </a:cubicBezTo>
                  <a:cubicBezTo>
                    <a:pt x="10879" y="2"/>
                    <a:pt x="10852" y="0"/>
                    <a:pt x="1082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 name="Google Shape;236;p1"/>
          <p:cNvSpPr txBox="1"/>
          <p:nvPr/>
        </p:nvSpPr>
        <p:spPr>
          <a:xfrm>
            <a:off x="4647825" y="4144675"/>
            <a:ext cx="2771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Passion One"/>
                <a:ea typeface="Passion One"/>
                <a:cs typeface="Passion One"/>
                <a:sym typeface="Passion One"/>
              </a:rPr>
              <a:t>ハシバット</a:t>
            </a:r>
            <a:endParaRPr b="0" i="0" sz="2400" u="none" cap="none" strike="noStrike">
              <a:solidFill>
                <a:schemeClr val="dk1"/>
              </a:solidFill>
              <a:latin typeface="Passion One"/>
              <a:ea typeface="Passion One"/>
              <a:cs typeface="Passion One"/>
              <a:sym typeface="Passion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8" name="Shape 388"/>
        <p:cNvGrpSpPr/>
        <p:nvPr/>
      </p:nvGrpSpPr>
      <p:grpSpPr>
        <a:xfrm>
          <a:off x="0" y="0"/>
          <a:ext cx="0" cy="0"/>
          <a:chOff x="0" y="0"/>
          <a:chExt cx="0" cy="0"/>
        </a:xfrm>
      </p:grpSpPr>
      <p:sp>
        <p:nvSpPr>
          <p:cNvPr id="389" name="Google Shape;389;p10"/>
          <p:cNvSpPr txBox="1"/>
          <p:nvPr/>
        </p:nvSpPr>
        <p:spPr>
          <a:xfrm>
            <a:off x="607206" y="1174100"/>
            <a:ext cx="2476500" cy="6231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383455"/>
                </a:solidFill>
                <a:latin typeface="Signika"/>
                <a:ea typeface="Signika"/>
                <a:cs typeface="Signika"/>
                <a:sym typeface="Signika"/>
              </a:rPr>
              <a:t>AIとIOTの使用</a:t>
            </a:r>
            <a:endParaRPr b="0" i="0" sz="1900" u="none" cap="none" strike="noStrike">
              <a:solidFill>
                <a:srgbClr val="383455"/>
              </a:solidFill>
              <a:latin typeface="Signika"/>
              <a:ea typeface="Signika"/>
              <a:cs typeface="Signika"/>
              <a:sym typeface="Signika"/>
            </a:endParaRPr>
          </a:p>
        </p:txBody>
      </p:sp>
      <p:sp>
        <p:nvSpPr>
          <p:cNvPr id="390" name="Google Shape;390;p10"/>
          <p:cNvSpPr txBox="1"/>
          <p:nvPr/>
        </p:nvSpPr>
        <p:spPr>
          <a:xfrm>
            <a:off x="605701" y="617100"/>
            <a:ext cx="2478000" cy="4497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Passion One"/>
                <a:ea typeface="Passion One"/>
                <a:cs typeface="Passion One"/>
                <a:sym typeface="Passion One"/>
              </a:rPr>
              <a:t>解決</a:t>
            </a:r>
            <a:endParaRPr b="1" i="0" sz="3600" u="none" cap="none" strike="noStrike">
              <a:solidFill>
                <a:srgbClr val="383455"/>
              </a:solidFill>
              <a:latin typeface="Passion One"/>
              <a:ea typeface="Passion One"/>
              <a:cs typeface="Passion One"/>
              <a:sym typeface="Passion One"/>
            </a:endParaRPr>
          </a:p>
        </p:txBody>
      </p:sp>
      <p:grpSp>
        <p:nvGrpSpPr>
          <p:cNvPr id="391" name="Google Shape;391;p10"/>
          <p:cNvGrpSpPr/>
          <p:nvPr/>
        </p:nvGrpSpPr>
        <p:grpSpPr>
          <a:xfrm>
            <a:off x="2" y="2221242"/>
            <a:ext cx="3442609" cy="2128570"/>
            <a:chOff x="5316047" y="3084981"/>
            <a:chExt cx="3269024" cy="2062368"/>
          </a:xfrm>
        </p:grpSpPr>
        <p:sp>
          <p:nvSpPr>
            <p:cNvPr id="392" name="Google Shape;392;p10"/>
            <p:cNvSpPr/>
            <p:nvPr/>
          </p:nvSpPr>
          <p:spPr>
            <a:xfrm>
              <a:off x="5891375" y="3374549"/>
              <a:ext cx="427136" cy="694208"/>
            </a:xfrm>
            <a:custGeom>
              <a:rect b="b" l="l" r="r" t="t"/>
              <a:pathLst>
                <a:path extrusionOk="0" h="21694" w="13348">
                  <a:moveTo>
                    <a:pt x="798" y="0"/>
                  </a:moveTo>
                  <a:cubicBezTo>
                    <a:pt x="357" y="0"/>
                    <a:pt x="0" y="357"/>
                    <a:pt x="0" y="798"/>
                  </a:cubicBezTo>
                  <a:lnTo>
                    <a:pt x="0" y="20896"/>
                  </a:lnTo>
                  <a:cubicBezTo>
                    <a:pt x="0" y="21336"/>
                    <a:pt x="357" y="21693"/>
                    <a:pt x="798" y="21693"/>
                  </a:cubicBezTo>
                  <a:lnTo>
                    <a:pt x="12538" y="21693"/>
                  </a:lnTo>
                  <a:cubicBezTo>
                    <a:pt x="12978" y="21693"/>
                    <a:pt x="13347" y="21336"/>
                    <a:pt x="13347" y="20896"/>
                  </a:cubicBezTo>
                  <a:lnTo>
                    <a:pt x="13347" y="798"/>
                  </a:lnTo>
                  <a:cubicBezTo>
                    <a:pt x="13347" y="357"/>
                    <a:pt x="12978" y="0"/>
                    <a:pt x="1253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0"/>
            <p:cNvSpPr/>
            <p:nvPr/>
          </p:nvSpPr>
          <p:spPr>
            <a:xfrm>
              <a:off x="5888303" y="3371477"/>
              <a:ext cx="433248" cy="700704"/>
            </a:xfrm>
            <a:custGeom>
              <a:rect b="b" l="l" r="r" t="t"/>
              <a:pathLst>
                <a:path extrusionOk="0" h="21897" w="13539">
                  <a:moveTo>
                    <a:pt x="12634" y="191"/>
                  </a:moveTo>
                  <a:cubicBezTo>
                    <a:pt x="13026" y="191"/>
                    <a:pt x="13336" y="513"/>
                    <a:pt x="13336" y="894"/>
                  </a:cubicBezTo>
                  <a:lnTo>
                    <a:pt x="13336" y="20992"/>
                  </a:lnTo>
                  <a:cubicBezTo>
                    <a:pt x="13336" y="21384"/>
                    <a:pt x="13026" y="21694"/>
                    <a:pt x="12634" y="21694"/>
                  </a:cubicBezTo>
                  <a:lnTo>
                    <a:pt x="894" y="21694"/>
                  </a:lnTo>
                  <a:cubicBezTo>
                    <a:pt x="513" y="21694"/>
                    <a:pt x="191" y="21384"/>
                    <a:pt x="191" y="20992"/>
                  </a:cubicBezTo>
                  <a:lnTo>
                    <a:pt x="191" y="894"/>
                  </a:lnTo>
                  <a:cubicBezTo>
                    <a:pt x="191" y="513"/>
                    <a:pt x="513" y="191"/>
                    <a:pt x="894" y="191"/>
                  </a:cubicBezTo>
                  <a:close/>
                  <a:moveTo>
                    <a:pt x="894" y="1"/>
                  </a:moveTo>
                  <a:cubicBezTo>
                    <a:pt x="406" y="1"/>
                    <a:pt x="1" y="406"/>
                    <a:pt x="1" y="894"/>
                  </a:cubicBezTo>
                  <a:lnTo>
                    <a:pt x="1" y="20992"/>
                  </a:lnTo>
                  <a:cubicBezTo>
                    <a:pt x="1" y="21492"/>
                    <a:pt x="406" y="21896"/>
                    <a:pt x="894" y="21896"/>
                  </a:cubicBezTo>
                  <a:lnTo>
                    <a:pt x="12634" y="21896"/>
                  </a:lnTo>
                  <a:cubicBezTo>
                    <a:pt x="13134" y="21896"/>
                    <a:pt x="13538" y="21492"/>
                    <a:pt x="13538" y="20992"/>
                  </a:cubicBezTo>
                  <a:lnTo>
                    <a:pt x="13538" y="894"/>
                  </a:lnTo>
                  <a:cubicBezTo>
                    <a:pt x="13538" y="406"/>
                    <a:pt x="13134" y="1"/>
                    <a:pt x="126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0"/>
            <p:cNvSpPr/>
            <p:nvPr/>
          </p:nvSpPr>
          <p:spPr>
            <a:xfrm>
              <a:off x="5917647" y="3400821"/>
              <a:ext cx="374560" cy="642016"/>
            </a:xfrm>
            <a:custGeom>
              <a:rect b="b" l="l" r="r" t="t"/>
              <a:pathLst>
                <a:path extrusionOk="0" h="20063" w="11705">
                  <a:moveTo>
                    <a:pt x="382" y="1"/>
                  </a:moveTo>
                  <a:cubicBezTo>
                    <a:pt x="167" y="1"/>
                    <a:pt x="1" y="167"/>
                    <a:pt x="1" y="382"/>
                  </a:cubicBezTo>
                  <a:lnTo>
                    <a:pt x="1" y="19670"/>
                  </a:lnTo>
                  <a:cubicBezTo>
                    <a:pt x="1" y="19884"/>
                    <a:pt x="167" y="20063"/>
                    <a:pt x="382" y="20063"/>
                  </a:cubicBezTo>
                  <a:lnTo>
                    <a:pt x="11312" y="20063"/>
                  </a:lnTo>
                  <a:cubicBezTo>
                    <a:pt x="11526" y="20063"/>
                    <a:pt x="11705" y="19884"/>
                    <a:pt x="11705" y="19670"/>
                  </a:cubicBezTo>
                  <a:lnTo>
                    <a:pt x="11705" y="382"/>
                  </a:lnTo>
                  <a:cubicBezTo>
                    <a:pt x="11705" y="167"/>
                    <a:pt x="11526" y="1"/>
                    <a:pt x="113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0"/>
            <p:cNvSpPr/>
            <p:nvPr/>
          </p:nvSpPr>
          <p:spPr>
            <a:xfrm>
              <a:off x="5935951" y="3863637"/>
              <a:ext cx="162720" cy="162048"/>
            </a:xfrm>
            <a:custGeom>
              <a:rect b="b" l="l" r="r" t="t"/>
              <a:pathLst>
                <a:path extrusionOk="0" h="5064" w="5085">
                  <a:moveTo>
                    <a:pt x="101" y="1"/>
                  </a:moveTo>
                  <a:cubicBezTo>
                    <a:pt x="78" y="1"/>
                    <a:pt x="54" y="10"/>
                    <a:pt x="36" y="28"/>
                  </a:cubicBezTo>
                  <a:cubicBezTo>
                    <a:pt x="0" y="75"/>
                    <a:pt x="0" y="135"/>
                    <a:pt x="36" y="170"/>
                  </a:cubicBezTo>
                  <a:lnTo>
                    <a:pt x="4906" y="5040"/>
                  </a:lnTo>
                  <a:cubicBezTo>
                    <a:pt x="4929" y="5064"/>
                    <a:pt x="4953" y="5064"/>
                    <a:pt x="4977" y="5064"/>
                  </a:cubicBezTo>
                  <a:cubicBezTo>
                    <a:pt x="5001" y="5064"/>
                    <a:pt x="5025" y="5064"/>
                    <a:pt x="5037" y="5040"/>
                  </a:cubicBezTo>
                  <a:cubicBezTo>
                    <a:pt x="5084" y="5004"/>
                    <a:pt x="5084" y="4945"/>
                    <a:pt x="5037" y="4909"/>
                  </a:cubicBezTo>
                  <a:lnTo>
                    <a:pt x="167" y="28"/>
                  </a:lnTo>
                  <a:cubicBezTo>
                    <a:pt x="149" y="10"/>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0"/>
            <p:cNvSpPr/>
            <p:nvPr/>
          </p:nvSpPr>
          <p:spPr>
            <a:xfrm>
              <a:off x="5935951" y="3502837"/>
              <a:ext cx="162720" cy="162048"/>
            </a:xfrm>
            <a:custGeom>
              <a:rect b="b" l="l" r="r" t="t"/>
              <a:pathLst>
                <a:path extrusionOk="0" h="5064" w="5085">
                  <a:moveTo>
                    <a:pt x="101" y="1"/>
                  </a:moveTo>
                  <a:cubicBezTo>
                    <a:pt x="78" y="1"/>
                    <a:pt x="54" y="10"/>
                    <a:pt x="36" y="27"/>
                  </a:cubicBezTo>
                  <a:cubicBezTo>
                    <a:pt x="0" y="63"/>
                    <a:pt x="0" y="123"/>
                    <a:pt x="36" y="158"/>
                  </a:cubicBezTo>
                  <a:lnTo>
                    <a:pt x="4906" y="5040"/>
                  </a:lnTo>
                  <a:cubicBezTo>
                    <a:pt x="4929" y="5052"/>
                    <a:pt x="4953" y="5064"/>
                    <a:pt x="4977" y="5064"/>
                  </a:cubicBezTo>
                  <a:cubicBezTo>
                    <a:pt x="5001" y="5064"/>
                    <a:pt x="5025" y="5052"/>
                    <a:pt x="5037" y="5040"/>
                  </a:cubicBezTo>
                  <a:cubicBezTo>
                    <a:pt x="5084" y="4992"/>
                    <a:pt x="5084" y="4933"/>
                    <a:pt x="5037" y="4897"/>
                  </a:cubicBezTo>
                  <a:lnTo>
                    <a:pt x="167" y="27"/>
                  </a:lnTo>
                  <a:cubicBezTo>
                    <a:pt x="149" y="10"/>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0"/>
            <p:cNvSpPr/>
            <p:nvPr/>
          </p:nvSpPr>
          <p:spPr>
            <a:xfrm>
              <a:off x="5935951" y="3675541"/>
              <a:ext cx="327296" cy="326912"/>
            </a:xfrm>
            <a:custGeom>
              <a:rect b="b" l="l" r="r" t="t"/>
              <a:pathLst>
                <a:path extrusionOk="0" h="10216" w="10228">
                  <a:moveTo>
                    <a:pt x="101" y="0"/>
                  </a:moveTo>
                  <a:cubicBezTo>
                    <a:pt x="78" y="0"/>
                    <a:pt x="54" y="12"/>
                    <a:pt x="36" y="36"/>
                  </a:cubicBezTo>
                  <a:cubicBezTo>
                    <a:pt x="0" y="72"/>
                    <a:pt x="0" y="131"/>
                    <a:pt x="36" y="167"/>
                  </a:cubicBezTo>
                  <a:lnTo>
                    <a:pt x="10049" y="10180"/>
                  </a:lnTo>
                  <a:cubicBezTo>
                    <a:pt x="10073" y="10204"/>
                    <a:pt x="10097" y="10216"/>
                    <a:pt x="10121" y="10216"/>
                  </a:cubicBezTo>
                  <a:cubicBezTo>
                    <a:pt x="10144" y="10216"/>
                    <a:pt x="10168" y="10204"/>
                    <a:pt x="10192" y="10180"/>
                  </a:cubicBezTo>
                  <a:cubicBezTo>
                    <a:pt x="10228" y="10144"/>
                    <a:pt x="10228" y="10085"/>
                    <a:pt x="10192" y="10049"/>
                  </a:cubicBezTo>
                  <a:lnTo>
                    <a:pt x="167" y="36"/>
                  </a:lnTo>
                  <a:cubicBezTo>
                    <a:pt x="149" y="12"/>
                    <a:pt x="125" y="0"/>
                    <a:pt x="101"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0"/>
            <p:cNvSpPr/>
            <p:nvPr/>
          </p:nvSpPr>
          <p:spPr>
            <a:xfrm>
              <a:off x="6031183" y="3422453"/>
              <a:ext cx="222560" cy="222240"/>
            </a:xfrm>
            <a:custGeom>
              <a:rect b="b" l="l" r="r" t="t"/>
              <a:pathLst>
                <a:path extrusionOk="0" h="6945" w="6955">
                  <a:moveTo>
                    <a:pt x="102" y="0"/>
                  </a:moveTo>
                  <a:cubicBezTo>
                    <a:pt x="78" y="0"/>
                    <a:pt x="54" y="9"/>
                    <a:pt x="37" y="27"/>
                  </a:cubicBezTo>
                  <a:cubicBezTo>
                    <a:pt x="1" y="63"/>
                    <a:pt x="1" y="134"/>
                    <a:pt x="37" y="170"/>
                  </a:cubicBezTo>
                  <a:lnTo>
                    <a:pt x="6775" y="6909"/>
                  </a:lnTo>
                  <a:cubicBezTo>
                    <a:pt x="6799" y="6933"/>
                    <a:pt x="6823" y="6945"/>
                    <a:pt x="6847" y="6945"/>
                  </a:cubicBezTo>
                  <a:cubicBezTo>
                    <a:pt x="6871" y="6945"/>
                    <a:pt x="6895" y="6933"/>
                    <a:pt x="6918" y="6909"/>
                  </a:cubicBezTo>
                  <a:cubicBezTo>
                    <a:pt x="6954" y="6873"/>
                    <a:pt x="6954" y="6814"/>
                    <a:pt x="6918" y="6778"/>
                  </a:cubicBezTo>
                  <a:lnTo>
                    <a:pt x="168" y="27"/>
                  </a:lnTo>
                  <a:cubicBezTo>
                    <a:pt x="150" y="9"/>
                    <a:pt x="126" y="0"/>
                    <a:pt x="10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0"/>
            <p:cNvSpPr/>
            <p:nvPr/>
          </p:nvSpPr>
          <p:spPr>
            <a:xfrm>
              <a:off x="6649167" y="3374549"/>
              <a:ext cx="427136" cy="694208"/>
            </a:xfrm>
            <a:custGeom>
              <a:rect b="b" l="l" r="r" t="t"/>
              <a:pathLst>
                <a:path extrusionOk="0" h="21694" w="13348">
                  <a:moveTo>
                    <a:pt x="810" y="0"/>
                  </a:moveTo>
                  <a:cubicBezTo>
                    <a:pt x="370" y="0"/>
                    <a:pt x="1" y="357"/>
                    <a:pt x="1" y="798"/>
                  </a:cubicBezTo>
                  <a:lnTo>
                    <a:pt x="1" y="20896"/>
                  </a:lnTo>
                  <a:cubicBezTo>
                    <a:pt x="1" y="21336"/>
                    <a:pt x="370" y="21693"/>
                    <a:pt x="810" y="21693"/>
                  </a:cubicBezTo>
                  <a:lnTo>
                    <a:pt x="12550" y="21693"/>
                  </a:lnTo>
                  <a:cubicBezTo>
                    <a:pt x="12990" y="21693"/>
                    <a:pt x="13348" y="21336"/>
                    <a:pt x="13348" y="20896"/>
                  </a:cubicBezTo>
                  <a:lnTo>
                    <a:pt x="13348" y="798"/>
                  </a:lnTo>
                  <a:cubicBezTo>
                    <a:pt x="13348" y="357"/>
                    <a:pt x="12990" y="0"/>
                    <a:pt x="12550"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0"/>
            <p:cNvSpPr/>
            <p:nvPr/>
          </p:nvSpPr>
          <p:spPr>
            <a:xfrm>
              <a:off x="6646127" y="3371477"/>
              <a:ext cx="433216" cy="700704"/>
            </a:xfrm>
            <a:custGeom>
              <a:rect b="b" l="l" r="r" t="t"/>
              <a:pathLst>
                <a:path extrusionOk="0" h="21897" w="13538">
                  <a:moveTo>
                    <a:pt x="12645" y="191"/>
                  </a:moveTo>
                  <a:cubicBezTo>
                    <a:pt x="13026" y="191"/>
                    <a:pt x="13347" y="513"/>
                    <a:pt x="13347" y="894"/>
                  </a:cubicBezTo>
                  <a:lnTo>
                    <a:pt x="13347" y="20992"/>
                  </a:lnTo>
                  <a:cubicBezTo>
                    <a:pt x="13347" y="21384"/>
                    <a:pt x="13026" y="21694"/>
                    <a:pt x="12645" y="21694"/>
                  </a:cubicBezTo>
                  <a:lnTo>
                    <a:pt x="905" y="21694"/>
                  </a:lnTo>
                  <a:cubicBezTo>
                    <a:pt x="512" y="21694"/>
                    <a:pt x="191" y="21384"/>
                    <a:pt x="191" y="20992"/>
                  </a:cubicBezTo>
                  <a:lnTo>
                    <a:pt x="191" y="894"/>
                  </a:lnTo>
                  <a:cubicBezTo>
                    <a:pt x="191" y="513"/>
                    <a:pt x="512" y="191"/>
                    <a:pt x="905" y="191"/>
                  </a:cubicBezTo>
                  <a:close/>
                  <a:moveTo>
                    <a:pt x="905" y="1"/>
                  </a:moveTo>
                  <a:cubicBezTo>
                    <a:pt x="405" y="1"/>
                    <a:pt x="1" y="406"/>
                    <a:pt x="1" y="894"/>
                  </a:cubicBezTo>
                  <a:lnTo>
                    <a:pt x="1" y="20992"/>
                  </a:lnTo>
                  <a:cubicBezTo>
                    <a:pt x="1" y="21492"/>
                    <a:pt x="405" y="21896"/>
                    <a:pt x="905" y="21896"/>
                  </a:cubicBezTo>
                  <a:lnTo>
                    <a:pt x="12645" y="21896"/>
                  </a:lnTo>
                  <a:cubicBezTo>
                    <a:pt x="13133" y="21896"/>
                    <a:pt x="13538" y="21492"/>
                    <a:pt x="13538" y="20992"/>
                  </a:cubicBezTo>
                  <a:lnTo>
                    <a:pt x="13538" y="894"/>
                  </a:lnTo>
                  <a:cubicBezTo>
                    <a:pt x="13538" y="406"/>
                    <a:pt x="13133" y="1"/>
                    <a:pt x="1264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0"/>
            <p:cNvSpPr/>
            <p:nvPr/>
          </p:nvSpPr>
          <p:spPr>
            <a:xfrm>
              <a:off x="6675471" y="3400821"/>
              <a:ext cx="374560" cy="642016"/>
            </a:xfrm>
            <a:custGeom>
              <a:rect b="b" l="l" r="r" t="t"/>
              <a:pathLst>
                <a:path extrusionOk="0" h="20063" w="11705">
                  <a:moveTo>
                    <a:pt x="393" y="1"/>
                  </a:moveTo>
                  <a:cubicBezTo>
                    <a:pt x="179" y="1"/>
                    <a:pt x="0" y="167"/>
                    <a:pt x="0" y="382"/>
                  </a:cubicBezTo>
                  <a:lnTo>
                    <a:pt x="0" y="19670"/>
                  </a:lnTo>
                  <a:cubicBezTo>
                    <a:pt x="0" y="19884"/>
                    <a:pt x="179" y="20063"/>
                    <a:pt x="393" y="20063"/>
                  </a:cubicBezTo>
                  <a:lnTo>
                    <a:pt x="11311" y="20063"/>
                  </a:lnTo>
                  <a:cubicBezTo>
                    <a:pt x="11537" y="20063"/>
                    <a:pt x="11704" y="19884"/>
                    <a:pt x="11704" y="19670"/>
                  </a:cubicBezTo>
                  <a:lnTo>
                    <a:pt x="11704" y="382"/>
                  </a:lnTo>
                  <a:cubicBezTo>
                    <a:pt x="11704" y="167"/>
                    <a:pt x="11537" y="1"/>
                    <a:pt x="113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0"/>
            <p:cNvSpPr/>
            <p:nvPr/>
          </p:nvSpPr>
          <p:spPr>
            <a:xfrm>
              <a:off x="6693743" y="3863637"/>
              <a:ext cx="162720" cy="162048"/>
            </a:xfrm>
            <a:custGeom>
              <a:rect b="b" l="l" r="r" t="t"/>
              <a:pathLst>
                <a:path extrusionOk="0" h="5064" w="5085">
                  <a:moveTo>
                    <a:pt x="108" y="1"/>
                  </a:moveTo>
                  <a:cubicBezTo>
                    <a:pt x="81" y="1"/>
                    <a:pt x="54" y="10"/>
                    <a:pt x="37" y="28"/>
                  </a:cubicBezTo>
                  <a:cubicBezTo>
                    <a:pt x="1" y="75"/>
                    <a:pt x="1" y="135"/>
                    <a:pt x="37" y="170"/>
                  </a:cubicBezTo>
                  <a:lnTo>
                    <a:pt x="4918" y="5040"/>
                  </a:lnTo>
                  <a:cubicBezTo>
                    <a:pt x="4930" y="5064"/>
                    <a:pt x="4954" y="5064"/>
                    <a:pt x="4978" y="5064"/>
                  </a:cubicBezTo>
                  <a:cubicBezTo>
                    <a:pt x="5001" y="5064"/>
                    <a:pt x="5025" y="5064"/>
                    <a:pt x="5049" y="5040"/>
                  </a:cubicBezTo>
                  <a:cubicBezTo>
                    <a:pt x="5085" y="5004"/>
                    <a:pt x="5085" y="4945"/>
                    <a:pt x="5049" y="4909"/>
                  </a:cubicBezTo>
                  <a:lnTo>
                    <a:pt x="179" y="28"/>
                  </a:lnTo>
                  <a:cubicBezTo>
                    <a:pt x="162" y="10"/>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0"/>
            <p:cNvSpPr/>
            <p:nvPr/>
          </p:nvSpPr>
          <p:spPr>
            <a:xfrm>
              <a:off x="6693743" y="3502837"/>
              <a:ext cx="162720" cy="162048"/>
            </a:xfrm>
            <a:custGeom>
              <a:rect b="b" l="l" r="r" t="t"/>
              <a:pathLst>
                <a:path extrusionOk="0" h="5064" w="5085">
                  <a:moveTo>
                    <a:pt x="108" y="1"/>
                  </a:moveTo>
                  <a:cubicBezTo>
                    <a:pt x="81" y="1"/>
                    <a:pt x="54" y="10"/>
                    <a:pt x="37" y="27"/>
                  </a:cubicBezTo>
                  <a:cubicBezTo>
                    <a:pt x="1" y="63"/>
                    <a:pt x="1" y="123"/>
                    <a:pt x="37" y="158"/>
                  </a:cubicBezTo>
                  <a:lnTo>
                    <a:pt x="4918" y="5040"/>
                  </a:lnTo>
                  <a:cubicBezTo>
                    <a:pt x="4930" y="5052"/>
                    <a:pt x="4954" y="5064"/>
                    <a:pt x="4978" y="5064"/>
                  </a:cubicBezTo>
                  <a:cubicBezTo>
                    <a:pt x="5001" y="5064"/>
                    <a:pt x="5025" y="5052"/>
                    <a:pt x="5049" y="5040"/>
                  </a:cubicBezTo>
                  <a:cubicBezTo>
                    <a:pt x="5085" y="4992"/>
                    <a:pt x="5085" y="4933"/>
                    <a:pt x="5049" y="4897"/>
                  </a:cubicBezTo>
                  <a:lnTo>
                    <a:pt x="179" y="27"/>
                  </a:lnTo>
                  <a:cubicBezTo>
                    <a:pt x="162" y="10"/>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0"/>
            <p:cNvSpPr/>
            <p:nvPr/>
          </p:nvSpPr>
          <p:spPr>
            <a:xfrm>
              <a:off x="6693743" y="3675541"/>
              <a:ext cx="327328" cy="326912"/>
            </a:xfrm>
            <a:custGeom>
              <a:rect b="b" l="l" r="r" t="t"/>
              <a:pathLst>
                <a:path extrusionOk="0" h="10216" w="10229">
                  <a:moveTo>
                    <a:pt x="108" y="0"/>
                  </a:moveTo>
                  <a:cubicBezTo>
                    <a:pt x="81" y="0"/>
                    <a:pt x="54" y="12"/>
                    <a:pt x="37" y="36"/>
                  </a:cubicBezTo>
                  <a:cubicBezTo>
                    <a:pt x="1" y="72"/>
                    <a:pt x="1" y="131"/>
                    <a:pt x="37" y="167"/>
                  </a:cubicBezTo>
                  <a:lnTo>
                    <a:pt x="10062" y="10180"/>
                  </a:lnTo>
                  <a:cubicBezTo>
                    <a:pt x="10073" y="10204"/>
                    <a:pt x="10097" y="10216"/>
                    <a:pt x="10121" y="10216"/>
                  </a:cubicBezTo>
                  <a:cubicBezTo>
                    <a:pt x="10157" y="10216"/>
                    <a:pt x="10181" y="10204"/>
                    <a:pt x="10193" y="10180"/>
                  </a:cubicBezTo>
                  <a:cubicBezTo>
                    <a:pt x="10228" y="10144"/>
                    <a:pt x="10228" y="10085"/>
                    <a:pt x="10193" y="10049"/>
                  </a:cubicBezTo>
                  <a:lnTo>
                    <a:pt x="179" y="36"/>
                  </a:lnTo>
                  <a:cubicBezTo>
                    <a:pt x="162" y="12"/>
                    <a:pt x="135" y="0"/>
                    <a:pt x="10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0"/>
            <p:cNvSpPr/>
            <p:nvPr/>
          </p:nvSpPr>
          <p:spPr>
            <a:xfrm>
              <a:off x="6789007" y="3422453"/>
              <a:ext cx="222528" cy="222240"/>
            </a:xfrm>
            <a:custGeom>
              <a:rect b="b" l="l" r="r" t="t"/>
              <a:pathLst>
                <a:path extrusionOk="0" h="6945" w="6954">
                  <a:moveTo>
                    <a:pt x="108" y="0"/>
                  </a:moveTo>
                  <a:cubicBezTo>
                    <a:pt x="81" y="0"/>
                    <a:pt x="54" y="9"/>
                    <a:pt x="36" y="27"/>
                  </a:cubicBezTo>
                  <a:cubicBezTo>
                    <a:pt x="0" y="63"/>
                    <a:pt x="0" y="134"/>
                    <a:pt x="36" y="170"/>
                  </a:cubicBezTo>
                  <a:lnTo>
                    <a:pt x="6787" y="6909"/>
                  </a:lnTo>
                  <a:cubicBezTo>
                    <a:pt x="6799" y="6933"/>
                    <a:pt x="6835" y="6945"/>
                    <a:pt x="6858" y="6945"/>
                  </a:cubicBezTo>
                  <a:cubicBezTo>
                    <a:pt x="6882" y="6945"/>
                    <a:pt x="6906" y="6933"/>
                    <a:pt x="6918" y="6909"/>
                  </a:cubicBezTo>
                  <a:cubicBezTo>
                    <a:pt x="6954" y="6873"/>
                    <a:pt x="6954" y="6814"/>
                    <a:pt x="6918" y="6778"/>
                  </a:cubicBezTo>
                  <a:lnTo>
                    <a:pt x="179" y="27"/>
                  </a:lnTo>
                  <a:cubicBezTo>
                    <a:pt x="161" y="9"/>
                    <a:pt x="134" y="0"/>
                    <a:pt x="10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0"/>
            <p:cNvSpPr/>
            <p:nvPr/>
          </p:nvSpPr>
          <p:spPr>
            <a:xfrm>
              <a:off x="7407375" y="3374549"/>
              <a:ext cx="427136" cy="694208"/>
            </a:xfrm>
            <a:custGeom>
              <a:rect b="b" l="l" r="r" t="t"/>
              <a:pathLst>
                <a:path extrusionOk="0" h="21694" w="13348">
                  <a:moveTo>
                    <a:pt x="798" y="0"/>
                  </a:moveTo>
                  <a:cubicBezTo>
                    <a:pt x="357" y="0"/>
                    <a:pt x="0" y="357"/>
                    <a:pt x="0" y="798"/>
                  </a:cubicBezTo>
                  <a:lnTo>
                    <a:pt x="0" y="20896"/>
                  </a:lnTo>
                  <a:cubicBezTo>
                    <a:pt x="0" y="21336"/>
                    <a:pt x="357" y="21693"/>
                    <a:pt x="798" y="21693"/>
                  </a:cubicBezTo>
                  <a:lnTo>
                    <a:pt x="12537" y="21693"/>
                  </a:lnTo>
                  <a:cubicBezTo>
                    <a:pt x="12978" y="21693"/>
                    <a:pt x="13347" y="21336"/>
                    <a:pt x="13347" y="20896"/>
                  </a:cubicBezTo>
                  <a:lnTo>
                    <a:pt x="13347" y="798"/>
                  </a:lnTo>
                  <a:cubicBezTo>
                    <a:pt x="13347" y="357"/>
                    <a:pt x="12978" y="0"/>
                    <a:pt x="12537"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0"/>
            <p:cNvSpPr/>
            <p:nvPr/>
          </p:nvSpPr>
          <p:spPr>
            <a:xfrm>
              <a:off x="7404303" y="3371477"/>
              <a:ext cx="433248" cy="700704"/>
            </a:xfrm>
            <a:custGeom>
              <a:rect b="b" l="l" r="r" t="t"/>
              <a:pathLst>
                <a:path extrusionOk="0" h="21897" w="13539">
                  <a:moveTo>
                    <a:pt x="12633" y="191"/>
                  </a:moveTo>
                  <a:cubicBezTo>
                    <a:pt x="13026" y="191"/>
                    <a:pt x="13336" y="513"/>
                    <a:pt x="13336" y="894"/>
                  </a:cubicBezTo>
                  <a:lnTo>
                    <a:pt x="13336" y="20992"/>
                  </a:lnTo>
                  <a:cubicBezTo>
                    <a:pt x="13336" y="21384"/>
                    <a:pt x="13026" y="21694"/>
                    <a:pt x="12633" y="21694"/>
                  </a:cubicBezTo>
                  <a:lnTo>
                    <a:pt x="894" y="21694"/>
                  </a:lnTo>
                  <a:cubicBezTo>
                    <a:pt x="513" y="21694"/>
                    <a:pt x="191" y="21384"/>
                    <a:pt x="191" y="20992"/>
                  </a:cubicBezTo>
                  <a:lnTo>
                    <a:pt x="191" y="894"/>
                  </a:lnTo>
                  <a:cubicBezTo>
                    <a:pt x="191" y="513"/>
                    <a:pt x="513" y="191"/>
                    <a:pt x="894" y="191"/>
                  </a:cubicBezTo>
                  <a:close/>
                  <a:moveTo>
                    <a:pt x="894" y="1"/>
                  </a:moveTo>
                  <a:cubicBezTo>
                    <a:pt x="406" y="1"/>
                    <a:pt x="1" y="406"/>
                    <a:pt x="1" y="894"/>
                  </a:cubicBezTo>
                  <a:lnTo>
                    <a:pt x="1" y="20992"/>
                  </a:lnTo>
                  <a:cubicBezTo>
                    <a:pt x="1" y="21492"/>
                    <a:pt x="406" y="21896"/>
                    <a:pt x="894" y="21896"/>
                  </a:cubicBezTo>
                  <a:lnTo>
                    <a:pt x="12633" y="21896"/>
                  </a:lnTo>
                  <a:cubicBezTo>
                    <a:pt x="13134" y="21896"/>
                    <a:pt x="13538" y="21492"/>
                    <a:pt x="13538" y="20992"/>
                  </a:cubicBezTo>
                  <a:lnTo>
                    <a:pt x="13538" y="894"/>
                  </a:lnTo>
                  <a:cubicBezTo>
                    <a:pt x="13538" y="406"/>
                    <a:pt x="13134" y="1"/>
                    <a:pt x="1263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0"/>
            <p:cNvSpPr/>
            <p:nvPr/>
          </p:nvSpPr>
          <p:spPr>
            <a:xfrm>
              <a:off x="7433647" y="3400821"/>
              <a:ext cx="374560" cy="642016"/>
            </a:xfrm>
            <a:custGeom>
              <a:rect b="b" l="l" r="r" t="t"/>
              <a:pathLst>
                <a:path extrusionOk="0" h="20063" w="11705">
                  <a:moveTo>
                    <a:pt x="382" y="1"/>
                  </a:moveTo>
                  <a:cubicBezTo>
                    <a:pt x="167" y="1"/>
                    <a:pt x="1" y="167"/>
                    <a:pt x="1" y="382"/>
                  </a:cubicBezTo>
                  <a:lnTo>
                    <a:pt x="1" y="19670"/>
                  </a:lnTo>
                  <a:cubicBezTo>
                    <a:pt x="1" y="19884"/>
                    <a:pt x="167" y="20063"/>
                    <a:pt x="382" y="20063"/>
                  </a:cubicBezTo>
                  <a:lnTo>
                    <a:pt x="11312" y="20063"/>
                  </a:lnTo>
                  <a:cubicBezTo>
                    <a:pt x="11526" y="20063"/>
                    <a:pt x="11705" y="19884"/>
                    <a:pt x="11705" y="19670"/>
                  </a:cubicBezTo>
                  <a:lnTo>
                    <a:pt x="11705" y="382"/>
                  </a:lnTo>
                  <a:cubicBezTo>
                    <a:pt x="11705" y="167"/>
                    <a:pt x="11526" y="1"/>
                    <a:pt x="113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0"/>
            <p:cNvSpPr/>
            <p:nvPr/>
          </p:nvSpPr>
          <p:spPr>
            <a:xfrm>
              <a:off x="7451951" y="3863637"/>
              <a:ext cx="162720" cy="162048"/>
            </a:xfrm>
            <a:custGeom>
              <a:rect b="b" l="l" r="r" t="t"/>
              <a:pathLst>
                <a:path extrusionOk="0" h="5064" w="5085">
                  <a:moveTo>
                    <a:pt x="101" y="1"/>
                  </a:moveTo>
                  <a:cubicBezTo>
                    <a:pt x="78" y="1"/>
                    <a:pt x="54" y="10"/>
                    <a:pt x="36" y="28"/>
                  </a:cubicBezTo>
                  <a:cubicBezTo>
                    <a:pt x="0" y="75"/>
                    <a:pt x="0" y="135"/>
                    <a:pt x="36" y="170"/>
                  </a:cubicBezTo>
                  <a:lnTo>
                    <a:pt x="4906" y="5040"/>
                  </a:lnTo>
                  <a:cubicBezTo>
                    <a:pt x="4929" y="5064"/>
                    <a:pt x="4953" y="5064"/>
                    <a:pt x="4977" y="5064"/>
                  </a:cubicBezTo>
                  <a:cubicBezTo>
                    <a:pt x="5001" y="5064"/>
                    <a:pt x="5025" y="5064"/>
                    <a:pt x="5037" y="5040"/>
                  </a:cubicBezTo>
                  <a:cubicBezTo>
                    <a:pt x="5084" y="5004"/>
                    <a:pt x="5084" y="4945"/>
                    <a:pt x="5037" y="4909"/>
                  </a:cubicBezTo>
                  <a:lnTo>
                    <a:pt x="167" y="28"/>
                  </a:lnTo>
                  <a:cubicBezTo>
                    <a:pt x="149" y="10"/>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0"/>
            <p:cNvSpPr/>
            <p:nvPr/>
          </p:nvSpPr>
          <p:spPr>
            <a:xfrm>
              <a:off x="7451951" y="3502837"/>
              <a:ext cx="162720" cy="162048"/>
            </a:xfrm>
            <a:custGeom>
              <a:rect b="b" l="l" r="r" t="t"/>
              <a:pathLst>
                <a:path extrusionOk="0" h="5064" w="5085">
                  <a:moveTo>
                    <a:pt x="101" y="1"/>
                  </a:moveTo>
                  <a:cubicBezTo>
                    <a:pt x="78" y="1"/>
                    <a:pt x="54" y="10"/>
                    <a:pt x="36" y="27"/>
                  </a:cubicBezTo>
                  <a:cubicBezTo>
                    <a:pt x="0" y="63"/>
                    <a:pt x="0" y="123"/>
                    <a:pt x="36" y="158"/>
                  </a:cubicBezTo>
                  <a:lnTo>
                    <a:pt x="4906" y="5040"/>
                  </a:lnTo>
                  <a:cubicBezTo>
                    <a:pt x="4929" y="5052"/>
                    <a:pt x="4953" y="5064"/>
                    <a:pt x="4977" y="5064"/>
                  </a:cubicBezTo>
                  <a:cubicBezTo>
                    <a:pt x="5001" y="5064"/>
                    <a:pt x="5025" y="5052"/>
                    <a:pt x="5037" y="5040"/>
                  </a:cubicBezTo>
                  <a:cubicBezTo>
                    <a:pt x="5084" y="4992"/>
                    <a:pt x="5084" y="4933"/>
                    <a:pt x="5037" y="4897"/>
                  </a:cubicBezTo>
                  <a:lnTo>
                    <a:pt x="167" y="27"/>
                  </a:lnTo>
                  <a:cubicBezTo>
                    <a:pt x="149" y="10"/>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0"/>
            <p:cNvSpPr/>
            <p:nvPr/>
          </p:nvSpPr>
          <p:spPr>
            <a:xfrm>
              <a:off x="7451951" y="3675541"/>
              <a:ext cx="327296" cy="326912"/>
            </a:xfrm>
            <a:custGeom>
              <a:rect b="b" l="l" r="r" t="t"/>
              <a:pathLst>
                <a:path extrusionOk="0" h="10216" w="10228">
                  <a:moveTo>
                    <a:pt x="101" y="0"/>
                  </a:moveTo>
                  <a:cubicBezTo>
                    <a:pt x="78" y="0"/>
                    <a:pt x="54" y="12"/>
                    <a:pt x="36" y="36"/>
                  </a:cubicBezTo>
                  <a:cubicBezTo>
                    <a:pt x="0" y="72"/>
                    <a:pt x="0" y="131"/>
                    <a:pt x="36" y="167"/>
                  </a:cubicBezTo>
                  <a:lnTo>
                    <a:pt x="10049" y="10180"/>
                  </a:lnTo>
                  <a:cubicBezTo>
                    <a:pt x="10073" y="10204"/>
                    <a:pt x="10097" y="10216"/>
                    <a:pt x="10121" y="10216"/>
                  </a:cubicBezTo>
                  <a:cubicBezTo>
                    <a:pt x="10144" y="10216"/>
                    <a:pt x="10168" y="10204"/>
                    <a:pt x="10192" y="10180"/>
                  </a:cubicBezTo>
                  <a:cubicBezTo>
                    <a:pt x="10228" y="10144"/>
                    <a:pt x="10228" y="10085"/>
                    <a:pt x="10192" y="10049"/>
                  </a:cubicBezTo>
                  <a:lnTo>
                    <a:pt x="167" y="36"/>
                  </a:lnTo>
                  <a:cubicBezTo>
                    <a:pt x="149" y="12"/>
                    <a:pt x="125" y="0"/>
                    <a:pt x="101"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0"/>
            <p:cNvSpPr/>
            <p:nvPr/>
          </p:nvSpPr>
          <p:spPr>
            <a:xfrm>
              <a:off x="7547183" y="3422453"/>
              <a:ext cx="222560" cy="222240"/>
            </a:xfrm>
            <a:custGeom>
              <a:rect b="b" l="l" r="r" t="t"/>
              <a:pathLst>
                <a:path extrusionOk="0" h="6945" w="6955">
                  <a:moveTo>
                    <a:pt x="102" y="0"/>
                  </a:moveTo>
                  <a:cubicBezTo>
                    <a:pt x="78" y="0"/>
                    <a:pt x="54" y="9"/>
                    <a:pt x="37" y="27"/>
                  </a:cubicBezTo>
                  <a:cubicBezTo>
                    <a:pt x="1" y="63"/>
                    <a:pt x="1" y="134"/>
                    <a:pt x="37" y="170"/>
                  </a:cubicBezTo>
                  <a:lnTo>
                    <a:pt x="6775" y="6909"/>
                  </a:lnTo>
                  <a:cubicBezTo>
                    <a:pt x="6799" y="6933"/>
                    <a:pt x="6823" y="6945"/>
                    <a:pt x="6847" y="6945"/>
                  </a:cubicBezTo>
                  <a:cubicBezTo>
                    <a:pt x="6871" y="6945"/>
                    <a:pt x="6895" y="6933"/>
                    <a:pt x="6918" y="6909"/>
                  </a:cubicBezTo>
                  <a:cubicBezTo>
                    <a:pt x="6954" y="6873"/>
                    <a:pt x="6954" y="6814"/>
                    <a:pt x="6918" y="6778"/>
                  </a:cubicBezTo>
                  <a:lnTo>
                    <a:pt x="167" y="27"/>
                  </a:lnTo>
                  <a:cubicBezTo>
                    <a:pt x="150" y="9"/>
                    <a:pt x="126" y="0"/>
                    <a:pt x="10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0"/>
            <p:cNvSpPr/>
            <p:nvPr/>
          </p:nvSpPr>
          <p:spPr>
            <a:xfrm>
              <a:off x="6681935" y="4327029"/>
              <a:ext cx="361984" cy="409216"/>
            </a:xfrm>
            <a:custGeom>
              <a:rect b="b" l="l" r="r" t="t"/>
              <a:pathLst>
                <a:path extrusionOk="0" h="12788" w="11312">
                  <a:moveTo>
                    <a:pt x="1429" y="1"/>
                  </a:moveTo>
                  <a:cubicBezTo>
                    <a:pt x="632" y="1"/>
                    <a:pt x="1" y="644"/>
                    <a:pt x="1" y="1429"/>
                  </a:cubicBezTo>
                  <a:lnTo>
                    <a:pt x="1" y="11359"/>
                  </a:lnTo>
                  <a:cubicBezTo>
                    <a:pt x="1" y="12145"/>
                    <a:pt x="632" y="12788"/>
                    <a:pt x="1429" y="12788"/>
                  </a:cubicBezTo>
                  <a:lnTo>
                    <a:pt x="9883" y="12788"/>
                  </a:lnTo>
                  <a:cubicBezTo>
                    <a:pt x="10669" y="12788"/>
                    <a:pt x="11312" y="12145"/>
                    <a:pt x="11312" y="11359"/>
                  </a:cubicBezTo>
                  <a:lnTo>
                    <a:pt x="11312" y="1429"/>
                  </a:lnTo>
                  <a:cubicBezTo>
                    <a:pt x="11312" y="644"/>
                    <a:pt x="10669" y="1"/>
                    <a:pt x="98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0"/>
            <p:cNvSpPr/>
            <p:nvPr/>
          </p:nvSpPr>
          <p:spPr>
            <a:xfrm>
              <a:off x="6678895" y="4323989"/>
              <a:ext cx="368064" cy="415328"/>
            </a:xfrm>
            <a:custGeom>
              <a:rect b="b" l="l" r="r" t="t"/>
              <a:pathLst>
                <a:path extrusionOk="0" h="12979" w="11502">
                  <a:moveTo>
                    <a:pt x="9978" y="203"/>
                  </a:moveTo>
                  <a:cubicBezTo>
                    <a:pt x="10704" y="203"/>
                    <a:pt x="11299" y="798"/>
                    <a:pt x="11299" y="1524"/>
                  </a:cubicBezTo>
                  <a:lnTo>
                    <a:pt x="11299" y="11454"/>
                  </a:lnTo>
                  <a:cubicBezTo>
                    <a:pt x="11299" y="12192"/>
                    <a:pt x="10704" y="12788"/>
                    <a:pt x="9978" y="12788"/>
                  </a:cubicBezTo>
                  <a:lnTo>
                    <a:pt x="1524" y="12788"/>
                  </a:lnTo>
                  <a:cubicBezTo>
                    <a:pt x="786" y="12788"/>
                    <a:pt x="191" y="12192"/>
                    <a:pt x="191" y="11454"/>
                  </a:cubicBezTo>
                  <a:lnTo>
                    <a:pt x="191" y="1524"/>
                  </a:lnTo>
                  <a:cubicBezTo>
                    <a:pt x="191" y="798"/>
                    <a:pt x="786" y="203"/>
                    <a:pt x="1524" y="203"/>
                  </a:cubicBezTo>
                  <a:close/>
                  <a:moveTo>
                    <a:pt x="1524" y="0"/>
                  </a:moveTo>
                  <a:cubicBezTo>
                    <a:pt x="679" y="0"/>
                    <a:pt x="0" y="691"/>
                    <a:pt x="0" y="1524"/>
                  </a:cubicBezTo>
                  <a:lnTo>
                    <a:pt x="0" y="11454"/>
                  </a:lnTo>
                  <a:cubicBezTo>
                    <a:pt x="0" y="12300"/>
                    <a:pt x="679" y="12978"/>
                    <a:pt x="1524" y="12978"/>
                  </a:cubicBezTo>
                  <a:lnTo>
                    <a:pt x="9978" y="12978"/>
                  </a:lnTo>
                  <a:cubicBezTo>
                    <a:pt x="10811" y="12978"/>
                    <a:pt x="11502" y="12300"/>
                    <a:pt x="11502" y="11454"/>
                  </a:cubicBezTo>
                  <a:lnTo>
                    <a:pt x="11502" y="1524"/>
                  </a:lnTo>
                  <a:cubicBezTo>
                    <a:pt x="11502" y="691"/>
                    <a:pt x="10811" y="0"/>
                    <a:pt x="997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0"/>
            <p:cNvSpPr/>
            <p:nvPr/>
          </p:nvSpPr>
          <p:spPr>
            <a:xfrm>
              <a:off x="6666703" y="4223797"/>
              <a:ext cx="392448" cy="443488"/>
            </a:xfrm>
            <a:custGeom>
              <a:rect b="b" l="l" r="r" t="t"/>
              <a:pathLst>
                <a:path extrusionOk="0" h="13859" w="12264">
                  <a:moveTo>
                    <a:pt x="1548" y="0"/>
                  </a:moveTo>
                  <a:cubicBezTo>
                    <a:pt x="691" y="0"/>
                    <a:pt x="0" y="691"/>
                    <a:pt x="0" y="1548"/>
                  </a:cubicBezTo>
                  <a:lnTo>
                    <a:pt x="0" y="12311"/>
                  </a:lnTo>
                  <a:cubicBezTo>
                    <a:pt x="0" y="13168"/>
                    <a:pt x="691" y="13859"/>
                    <a:pt x="1548" y="13859"/>
                  </a:cubicBezTo>
                  <a:lnTo>
                    <a:pt x="10716" y="13859"/>
                  </a:lnTo>
                  <a:cubicBezTo>
                    <a:pt x="11561" y="13859"/>
                    <a:pt x="12264" y="13168"/>
                    <a:pt x="12264" y="12311"/>
                  </a:cubicBezTo>
                  <a:lnTo>
                    <a:pt x="12264" y="1548"/>
                  </a:lnTo>
                  <a:cubicBezTo>
                    <a:pt x="12264" y="691"/>
                    <a:pt x="11573" y="0"/>
                    <a:pt x="107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0"/>
            <p:cNvSpPr/>
            <p:nvPr/>
          </p:nvSpPr>
          <p:spPr>
            <a:xfrm>
              <a:off x="6663663" y="4220725"/>
              <a:ext cx="398560" cy="449632"/>
            </a:xfrm>
            <a:custGeom>
              <a:rect b="b" l="l" r="r" t="t"/>
              <a:pathLst>
                <a:path extrusionOk="0" h="14051" w="12455">
                  <a:moveTo>
                    <a:pt x="10811" y="191"/>
                  </a:moveTo>
                  <a:cubicBezTo>
                    <a:pt x="11609" y="191"/>
                    <a:pt x="12264" y="846"/>
                    <a:pt x="12264" y="1644"/>
                  </a:cubicBezTo>
                  <a:lnTo>
                    <a:pt x="12264" y="12407"/>
                  </a:lnTo>
                  <a:cubicBezTo>
                    <a:pt x="12264" y="13205"/>
                    <a:pt x="11609" y="13860"/>
                    <a:pt x="10811" y="13860"/>
                  </a:cubicBezTo>
                  <a:lnTo>
                    <a:pt x="1643" y="13860"/>
                  </a:lnTo>
                  <a:cubicBezTo>
                    <a:pt x="846" y="13860"/>
                    <a:pt x="191" y="13205"/>
                    <a:pt x="191" y="12407"/>
                  </a:cubicBezTo>
                  <a:lnTo>
                    <a:pt x="191" y="1644"/>
                  </a:lnTo>
                  <a:cubicBezTo>
                    <a:pt x="191" y="846"/>
                    <a:pt x="846" y="191"/>
                    <a:pt x="1643" y="191"/>
                  </a:cubicBezTo>
                  <a:close/>
                  <a:moveTo>
                    <a:pt x="1643" y="1"/>
                  </a:moveTo>
                  <a:cubicBezTo>
                    <a:pt x="738" y="1"/>
                    <a:pt x="0" y="739"/>
                    <a:pt x="0" y="1644"/>
                  </a:cubicBezTo>
                  <a:lnTo>
                    <a:pt x="0" y="12407"/>
                  </a:lnTo>
                  <a:cubicBezTo>
                    <a:pt x="0" y="13312"/>
                    <a:pt x="738" y="14050"/>
                    <a:pt x="1643" y="14050"/>
                  </a:cubicBezTo>
                  <a:lnTo>
                    <a:pt x="10811" y="14050"/>
                  </a:lnTo>
                  <a:cubicBezTo>
                    <a:pt x="11716" y="14050"/>
                    <a:pt x="12454" y="13312"/>
                    <a:pt x="12454" y="12407"/>
                  </a:cubicBezTo>
                  <a:lnTo>
                    <a:pt x="12454" y="1644"/>
                  </a:lnTo>
                  <a:cubicBezTo>
                    <a:pt x="12454" y="739"/>
                    <a:pt x="11716" y="1"/>
                    <a:pt x="1081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0"/>
            <p:cNvSpPr/>
            <p:nvPr/>
          </p:nvSpPr>
          <p:spPr>
            <a:xfrm>
              <a:off x="6666703" y="4572021"/>
              <a:ext cx="392448" cy="95264"/>
            </a:xfrm>
            <a:custGeom>
              <a:rect b="b" l="l" r="r" t="t"/>
              <a:pathLst>
                <a:path extrusionOk="0" h="2977" w="12264">
                  <a:moveTo>
                    <a:pt x="0" y="0"/>
                  </a:moveTo>
                  <a:lnTo>
                    <a:pt x="0" y="1191"/>
                  </a:lnTo>
                  <a:cubicBezTo>
                    <a:pt x="0" y="2179"/>
                    <a:pt x="596" y="2977"/>
                    <a:pt x="1334" y="2977"/>
                  </a:cubicBezTo>
                  <a:lnTo>
                    <a:pt x="10918" y="2977"/>
                  </a:lnTo>
                  <a:cubicBezTo>
                    <a:pt x="11657" y="2977"/>
                    <a:pt x="12264" y="2179"/>
                    <a:pt x="12264" y="1191"/>
                  </a:cubicBezTo>
                  <a:lnTo>
                    <a:pt x="12264" y="0"/>
                  </a:lnTo>
                  <a:cubicBezTo>
                    <a:pt x="12264" y="989"/>
                    <a:pt x="11657" y="1786"/>
                    <a:pt x="10918" y="1786"/>
                  </a:cubicBezTo>
                  <a:lnTo>
                    <a:pt x="1334" y="1786"/>
                  </a:lnTo>
                  <a:cubicBezTo>
                    <a:pt x="596" y="1786"/>
                    <a:pt x="0" y="989"/>
                    <a:pt x="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0"/>
            <p:cNvSpPr/>
            <p:nvPr/>
          </p:nvSpPr>
          <p:spPr>
            <a:xfrm>
              <a:off x="6663663" y="4568981"/>
              <a:ext cx="398560" cy="101376"/>
            </a:xfrm>
            <a:custGeom>
              <a:rect b="b" l="l" r="r" t="t"/>
              <a:pathLst>
                <a:path extrusionOk="0" h="3168" w="12455">
                  <a:moveTo>
                    <a:pt x="12264" y="1036"/>
                  </a:moveTo>
                  <a:lnTo>
                    <a:pt x="12264" y="1286"/>
                  </a:lnTo>
                  <a:cubicBezTo>
                    <a:pt x="12264" y="2215"/>
                    <a:pt x="11704" y="2977"/>
                    <a:pt x="11013" y="2977"/>
                  </a:cubicBezTo>
                  <a:lnTo>
                    <a:pt x="1429" y="2977"/>
                  </a:lnTo>
                  <a:cubicBezTo>
                    <a:pt x="750" y="2977"/>
                    <a:pt x="191" y="2215"/>
                    <a:pt x="191" y="1286"/>
                  </a:cubicBezTo>
                  <a:lnTo>
                    <a:pt x="191" y="1036"/>
                  </a:lnTo>
                  <a:cubicBezTo>
                    <a:pt x="441" y="1596"/>
                    <a:pt x="905" y="1977"/>
                    <a:pt x="1429" y="1977"/>
                  </a:cubicBezTo>
                  <a:lnTo>
                    <a:pt x="11013" y="1977"/>
                  </a:lnTo>
                  <a:cubicBezTo>
                    <a:pt x="11549" y="1977"/>
                    <a:pt x="12014" y="1596"/>
                    <a:pt x="12264" y="1036"/>
                  </a:cubicBezTo>
                  <a:close/>
                  <a:moveTo>
                    <a:pt x="95" y="0"/>
                  </a:moveTo>
                  <a:cubicBezTo>
                    <a:pt x="36" y="0"/>
                    <a:pt x="0" y="36"/>
                    <a:pt x="0" y="95"/>
                  </a:cubicBezTo>
                  <a:lnTo>
                    <a:pt x="0" y="1286"/>
                  </a:lnTo>
                  <a:cubicBezTo>
                    <a:pt x="0" y="2322"/>
                    <a:pt x="643" y="3167"/>
                    <a:pt x="1429" y="3167"/>
                  </a:cubicBezTo>
                  <a:lnTo>
                    <a:pt x="11013" y="3167"/>
                  </a:lnTo>
                  <a:cubicBezTo>
                    <a:pt x="11811" y="3167"/>
                    <a:pt x="12454" y="2322"/>
                    <a:pt x="12454" y="1286"/>
                  </a:cubicBezTo>
                  <a:lnTo>
                    <a:pt x="12454" y="95"/>
                  </a:lnTo>
                  <a:cubicBezTo>
                    <a:pt x="12454" y="36"/>
                    <a:pt x="12407" y="0"/>
                    <a:pt x="12359" y="0"/>
                  </a:cubicBezTo>
                  <a:cubicBezTo>
                    <a:pt x="12299" y="0"/>
                    <a:pt x="12264" y="36"/>
                    <a:pt x="12264" y="95"/>
                  </a:cubicBezTo>
                  <a:cubicBezTo>
                    <a:pt x="12264" y="1024"/>
                    <a:pt x="11704" y="1786"/>
                    <a:pt x="11013" y="1786"/>
                  </a:cubicBezTo>
                  <a:lnTo>
                    <a:pt x="1429" y="1786"/>
                  </a:lnTo>
                  <a:cubicBezTo>
                    <a:pt x="750" y="1786"/>
                    <a:pt x="191" y="1024"/>
                    <a:pt x="191" y="95"/>
                  </a:cubicBezTo>
                  <a:cubicBezTo>
                    <a:pt x="191" y="36"/>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0"/>
            <p:cNvSpPr/>
            <p:nvPr/>
          </p:nvSpPr>
          <p:spPr>
            <a:xfrm>
              <a:off x="6666703" y="4687093"/>
              <a:ext cx="392448" cy="49152"/>
            </a:xfrm>
            <a:custGeom>
              <a:rect b="b" l="l" r="r" t="t"/>
              <a:pathLst>
                <a:path extrusionOk="0" h="1536" w="12264">
                  <a:moveTo>
                    <a:pt x="667" y="0"/>
                  </a:moveTo>
                  <a:cubicBezTo>
                    <a:pt x="298" y="0"/>
                    <a:pt x="0" y="298"/>
                    <a:pt x="0" y="679"/>
                  </a:cubicBezTo>
                  <a:lnTo>
                    <a:pt x="0" y="1536"/>
                  </a:lnTo>
                  <a:lnTo>
                    <a:pt x="12264" y="1536"/>
                  </a:lnTo>
                  <a:lnTo>
                    <a:pt x="12264" y="679"/>
                  </a:lnTo>
                  <a:cubicBezTo>
                    <a:pt x="12264" y="298"/>
                    <a:pt x="11954" y="0"/>
                    <a:pt x="1158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0"/>
            <p:cNvSpPr/>
            <p:nvPr/>
          </p:nvSpPr>
          <p:spPr>
            <a:xfrm>
              <a:off x="6663663" y="4684021"/>
              <a:ext cx="398560" cy="55296"/>
            </a:xfrm>
            <a:custGeom>
              <a:rect b="b" l="l" r="r" t="t"/>
              <a:pathLst>
                <a:path extrusionOk="0" h="1728" w="12455">
                  <a:moveTo>
                    <a:pt x="11680" y="191"/>
                  </a:moveTo>
                  <a:cubicBezTo>
                    <a:pt x="12002" y="191"/>
                    <a:pt x="12264" y="453"/>
                    <a:pt x="12264" y="775"/>
                  </a:cubicBezTo>
                  <a:lnTo>
                    <a:pt x="12264" y="1537"/>
                  </a:lnTo>
                  <a:lnTo>
                    <a:pt x="191" y="1537"/>
                  </a:lnTo>
                  <a:lnTo>
                    <a:pt x="191" y="775"/>
                  </a:lnTo>
                  <a:cubicBezTo>
                    <a:pt x="191" y="453"/>
                    <a:pt x="453" y="191"/>
                    <a:pt x="762" y="191"/>
                  </a:cubicBezTo>
                  <a:close/>
                  <a:moveTo>
                    <a:pt x="762" y="1"/>
                  </a:moveTo>
                  <a:cubicBezTo>
                    <a:pt x="345" y="1"/>
                    <a:pt x="0" y="346"/>
                    <a:pt x="0" y="775"/>
                  </a:cubicBezTo>
                  <a:lnTo>
                    <a:pt x="0" y="1632"/>
                  </a:lnTo>
                  <a:cubicBezTo>
                    <a:pt x="0" y="1680"/>
                    <a:pt x="36" y="1727"/>
                    <a:pt x="95" y="1727"/>
                  </a:cubicBezTo>
                  <a:lnTo>
                    <a:pt x="12359" y="1727"/>
                  </a:lnTo>
                  <a:cubicBezTo>
                    <a:pt x="12407" y="1727"/>
                    <a:pt x="12454" y="1680"/>
                    <a:pt x="12454" y="1632"/>
                  </a:cubicBezTo>
                  <a:lnTo>
                    <a:pt x="12454" y="775"/>
                  </a:lnTo>
                  <a:cubicBezTo>
                    <a:pt x="12454" y="346"/>
                    <a:pt x="12109" y="1"/>
                    <a:pt x="1168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0"/>
            <p:cNvSpPr/>
            <p:nvPr/>
          </p:nvSpPr>
          <p:spPr>
            <a:xfrm>
              <a:off x="5923759" y="4327029"/>
              <a:ext cx="361984" cy="409216"/>
            </a:xfrm>
            <a:custGeom>
              <a:rect b="b" l="l" r="r" t="t"/>
              <a:pathLst>
                <a:path extrusionOk="0" h="12788" w="11312">
                  <a:moveTo>
                    <a:pt x="1429" y="1"/>
                  </a:moveTo>
                  <a:cubicBezTo>
                    <a:pt x="643" y="1"/>
                    <a:pt x="0" y="644"/>
                    <a:pt x="0" y="1429"/>
                  </a:cubicBezTo>
                  <a:lnTo>
                    <a:pt x="0" y="11359"/>
                  </a:lnTo>
                  <a:cubicBezTo>
                    <a:pt x="0" y="12145"/>
                    <a:pt x="643" y="12788"/>
                    <a:pt x="1429" y="12788"/>
                  </a:cubicBezTo>
                  <a:lnTo>
                    <a:pt x="9882" y="12788"/>
                  </a:lnTo>
                  <a:cubicBezTo>
                    <a:pt x="10668" y="12788"/>
                    <a:pt x="11311" y="12145"/>
                    <a:pt x="11311" y="11359"/>
                  </a:cubicBezTo>
                  <a:lnTo>
                    <a:pt x="11311" y="1429"/>
                  </a:lnTo>
                  <a:cubicBezTo>
                    <a:pt x="11311" y="644"/>
                    <a:pt x="10668" y="1"/>
                    <a:pt x="98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0"/>
            <p:cNvSpPr/>
            <p:nvPr/>
          </p:nvSpPr>
          <p:spPr>
            <a:xfrm>
              <a:off x="5920719" y="4323989"/>
              <a:ext cx="368064" cy="415328"/>
            </a:xfrm>
            <a:custGeom>
              <a:rect b="b" l="l" r="r" t="t"/>
              <a:pathLst>
                <a:path extrusionOk="0" h="12979" w="11502">
                  <a:moveTo>
                    <a:pt x="9977" y="203"/>
                  </a:moveTo>
                  <a:cubicBezTo>
                    <a:pt x="10716" y="203"/>
                    <a:pt x="11311" y="798"/>
                    <a:pt x="11311" y="1524"/>
                  </a:cubicBezTo>
                  <a:lnTo>
                    <a:pt x="11311" y="11454"/>
                  </a:lnTo>
                  <a:cubicBezTo>
                    <a:pt x="11311" y="12192"/>
                    <a:pt x="10716" y="12788"/>
                    <a:pt x="9977" y="12788"/>
                  </a:cubicBezTo>
                  <a:lnTo>
                    <a:pt x="1524" y="12788"/>
                  </a:lnTo>
                  <a:cubicBezTo>
                    <a:pt x="798" y="12788"/>
                    <a:pt x="191" y="12192"/>
                    <a:pt x="191" y="11454"/>
                  </a:cubicBezTo>
                  <a:lnTo>
                    <a:pt x="191" y="1524"/>
                  </a:lnTo>
                  <a:cubicBezTo>
                    <a:pt x="191" y="798"/>
                    <a:pt x="798" y="203"/>
                    <a:pt x="1524" y="203"/>
                  </a:cubicBezTo>
                  <a:close/>
                  <a:moveTo>
                    <a:pt x="1524" y="0"/>
                  </a:moveTo>
                  <a:cubicBezTo>
                    <a:pt x="691" y="0"/>
                    <a:pt x="0" y="691"/>
                    <a:pt x="0" y="1524"/>
                  </a:cubicBezTo>
                  <a:lnTo>
                    <a:pt x="0" y="11454"/>
                  </a:lnTo>
                  <a:cubicBezTo>
                    <a:pt x="0" y="12300"/>
                    <a:pt x="691" y="12978"/>
                    <a:pt x="1524" y="12978"/>
                  </a:cubicBezTo>
                  <a:lnTo>
                    <a:pt x="9977" y="12978"/>
                  </a:lnTo>
                  <a:cubicBezTo>
                    <a:pt x="10823" y="12978"/>
                    <a:pt x="11501" y="12300"/>
                    <a:pt x="11501" y="11454"/>
                  </a:cubicBezTo>
                  <a:lnTo>
                    <a:pt x="11501" y="1524"/>
                  </a:lnTo>
                  <a:cubicBezTo>
                    <a:pt x="11501" y="691"/>
                    <a:pt x="10823" y="0"/>
                    <a:pt x="997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0"/>
            <p:cNvSpPr/>
            <p:nvPr/>
          </p:nvSpPr>
          <p:spPr>
            <a:xfrm>
              <a:off x="5908527" y="4223797"/>
              <a:ext cx="392448" cy="443488"/>
            </a:xfrm>
            <a:custGeom>
              <a:rect b="b" l="l" r="r" t="t"/>
              <a:pathLst>
                <a:path extrusionOk="0" h="13859" w="12264">
                  <a:moveTo>
                    <a:pt x="1548" y="0"/>
                  </a:moveTo>
                  <a:cubicBezTo>
                    <a:pt x="691" y="0"/>
                    <a:pt x="0" y="691"/>
                    <a:pt x="0" y="1548"/>
                  </a:cubicBezTo>
                  <a:lnTo>
                    <a:pt x="0" y="12311"/>
                  </a:lnTo>
                  <a:cubicBezTo>
                    <a:pt x="0" y="13168"/>
                    <a:pt x="691" y="13859"/>
                    <a:pt x="1548" y="13859"/>
                  </a:cubicBezTo>
                  <a:lnTo>
                    <a:pt x="10716" y="13859"/>
                  </a:lnTo>
                  <a:cubicBezTo>
                    <a:pt x="11573" y="13859"/>
                    <a:pt x="12263" y="13168"/>
                    <a:pt x="12263" y="12311"/>
                  </a:cubicBezTo>
                  <a:lnTo>
                    <a:pt x="12263" y="1548"/>
                  </a:lnTo>
                  <a:cubicBezTo>
                    <a:pt x="12263" y="691"/>
                    <a:pt x="11573" y="0"/>
                    <a:pt x="107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0"/>
            <p:cNvSpPr/>
            <p:nvPr/>
          </p:nvSpPr>
          <p:spPr>
            <a:xfrm>
              <a:off x="5905455" y="4220725"/>
              <a:ext cx="398560" cy="449632"/>
            </a:xfrm>
            <a:custGeom>
              <a:rect b="b" l="l" r="r" t="t"/>
              <a:pathLst>
                <a:path extrusionOk="0" h="14051" w="12455">
                  <a:moveTo>
                    <a:pt x="10812" y="191"/>
                  </a:moveTo>
                  <a:cubicBezTo>
                    <a:pt x="11609" y="191"/>
                    <a:pt x="12264" y="846"/>
                    <a:pt x="12264" y="1644"/>
                  </a:cubicBezTo>
                  <a:lnTo>
                    <a:pt x="12264" y="12407"/>
                  </a:lnTo>
                  <a:cubicBezTo>
                    <a:pt x="12264" y="13205"/>
                    <a:pt x="11609" y="13860"/>
                    <a:pt x="10812" y="13860"/>
                  </a:cubicBezTo>
                  <a:lnTo>
                    <a:pt x="1644" y="13860"/>
                  </a:lnTo>
                  <a:cubicBezTo>
                    <a:pt x="846" y="13860"/>
                    <a:pt x="191" y="13205"/>
                    <a:pt x="191" y="12407"/>
                  </a:cubicBezTo>
                  <a:lnTo>
                    <a:pt x="191" y="1644"/>
                  </a:lnTo>
                  <a:cubicBezTo>
                    <a:pt x="191" y="846"/>
                    <a:pt x="846" y="191"/>
                    <a:pt x="1644" y="191"/>
                  </a:cubicBezTo>
                  <a:close/>
                  <a:moveTo>
                    <a:pt x="1644" y="1"/>
                  </a:moveTo>
                  <a:cubicBezTo>
                    <a:pt x="739" y="1"/>
                    <a:pt x="1" y="739"/>
                    <a:pt x="1" y="1644"/>
                  </a:cubicBezTo>
                  <a:lnTo>
                    <a:pt x="1" y="12407"/>
                  </a:lnTo>
                  <a:cubicBezTo>
                    <a:pt x="1" y="13312"/>
                    <a:pt x="739" y="14050"/>
                    <a:pt x="1644" y="14050"/>
                  </a:cubicBezTo>
                  <a:lnTo>
                    <a:pt x="10812" y="14050"/>
                  </a:lnTo>
                  <a:cubicBezTo>
                    <a:pt x="11717" y="14050"/>
                    <a:pt x="12455" y="13312"/>
                    <a:pt x="12455" y="12407"/>
                  </a:cubicBezTo>
                  <a:lnTo>
                    <a:pt x="12455" y="1644"/>
                  </a:lnTo>
                  <a:cubicBezTo>
                    <a:pt x="12455" y="739"/>
                    <a:pt x="11717" y="1"/>
                    <a:pt x="1081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0"/>
            <p:cNvSpPr/>
            <p:nvPr/>
          </p:nvSpPr>
          <p:spPr>
            <a:xfrm>
              <a:off x="5908527" y="4572021"/>
              <a:ext cx="392448" cy="95264"/>
            </a:xfrm>
            <a:custGeom>
              <a:rect b="b" l="l" r="r" t="t"/>
              <a:pathLst>
                <a:path extrusionOk="0" h="2977" w="12264">
                  <a:moveTo>
                    <a:pt x="0" y="0"/>
                  </a:moveTo>
                  <a:lnTo>
                    <a:pt x="0" y="1191"/>
                  </a:lnTo>
                  <a:cubicBezTo>
                    <a:pt x="0" y="2179"/>
                    <a:pt x="607" y="2977"/>
                    <a:pt x="1345" y="2977"/>
                  </a:cubicBezTo>
                  <a:lnTo>
                    <a:pt x="10930" y="2977"/>
                  </a:lnTo>
                  <a:cubicBezTo>
                    <a:pt x="11668" y="2977"/>
                    <a:pt x="12263" y="2179"/>
                    <a:pt x="12263" y="1191"/>
                  </a:cubicBezTo>
                  <a:lnTo>
                    <a:pt x="12263" y="0"/>
                  </a:lnTo>
                  <a:cubicBezTo>
                    <a:pt x="12263" y="989"/>
                    <a:pt x="11668" y="1786"/>
                    <a:pt x="10930" y="1786"/>
                  </a:cubicBezTo>
                  <a:lnTo>
                    <a:pt x="1345" y="1786"/>
                  </a:lnTo>
                  <a:cubicBezTo>
                    <a:pt x="607" y="1786"/>
                    <a:pt x="0" y="989"/>
                    <a:pt x="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0"/>
            <p:cNvSpPr/>
            <p:nvPr/>
          </p:nvSpPr>
          <p:spPr>
            <a:xfrm>
              <a:off x="5905455" y="4568981"/>
              <a:ext cx="398560" cy="101376"/>
            </a:xfrm>
            <a:custGeom>
              <a:rect b="b" l="l" r="r" t="t"/>
              <a:pathLst>
                <a:path extrusionOk="0" h="3168" w="12455">
                  <a:moveTo>
                    <a:pt x="12264" y="1036"/>
                  </a:moveTo>
                  <a:lnTo>
                    <a:pt x="12264" y="1286"/>
                  </a:lnTo>
                  <a:cubicBezTo>
                    <a:pt x="12264" y="2215"/>
                    <a:pt x="11705" y="2977"/>
                    <a:pt x="11026" y="2977"/>
                  </a:cubicBezTo>
                  <a:lnTo>
                    <a:pt x="1441" y="2977"/>
                  </a:lnTo>
                  <a:cubicBezTo>
                    <a:pt x="751" y="2977"/>
                    <a:pt x="191" y="2215"/>
                    <a:pt x="191" y="1286"/>
                  </a:cubicBezTo>
                  <a:lnTo>
                    <a:pt x="191" y="1036"/>
                  </a:lnTo>
                  <a:cubicBezTo>
                    <a:pt x="441" y="1596"/>
                    <a:pt x="906" y="1977"/>
                    <a:pt x="1441" y="1977"/>
                  </a:cubicBezTo>
                  <a:lnTo>
                    <a:pt x="11026" y="1977"/>
                  </a:lnTo>
                  <a:cubicBezTo>
                    <a:pt x="11550" y="1977"/>
                    <a:pt x="12014" y="1596"/>
                    <a:pt x="12264" y="1036"/>
                  </a:cubicBezTo>
                  <a:close/>
                  <a:moveTo>
                    <a:pt x="96" y="0"/>
                  </a:moveTo>
                  <a:cubicBezTo>
                    <a:pt x="48" y="0"/>
                    <a:pt x="1" y="36"/>
                    <a:pt x="1" y="95"/>
                  </a:cubicBezTo>
                  <a:lnTo>
                    <a:pt x="1" y="1286"/>
                  </a:lnTo>
                  <a:cubicBezTo>
                    <a:pt x="1" y="2322"/>
                    <a:pt x="644" y="3167"/>
                    <a:pt x="1441" y="3167"/>
                  </a:cubicBezTo>
                  <a:lnTo>
                    <a:pt x="11026" y="3167"/>
                  </a:lnTo>
                  <a:cubicBezTo>
                    <a:pt x="11812" y="3167"/>
                    <a:pt x="12455" y="2322"/>
                    <a:pt x="12455" y="1286"/>
                  </a:cubicBezTo>
                  <a:lnTo>
                    <a:pt x="12455" y="95"/>
                  </a:lnTo>
                  <a:cubicBezTo>
                    <a:pt x="12455" y="36"/>
                    <a:pt x="12419" y="0"/>
                    <a:pt x="12359" y="0"/>
                  </a:cubicBezTo>
                  <a:cubicBezTo>
                    <a:pt x="12312" y="0"/>
                    <a:pt x="12264" y="36"/>
                    <a:pt x="12264" y="95"/>
                  </a:cubicBezTo>
                  <a:cubicBezTo>
                    <a:pt x="12264" y="1024"/>
                    <a:pt x="11705" y="1786"/>
                    <a:pt x="11026" y="1786"/>
                  </a:cubicBezTo>
                  <a:lnTo>
                    <a:pt x="1441" y="1786"/>
                  </a:lnTo>
                  <a:cubicBezTo>
                    <a:pt x="751" y="1786"/>
                    <a:pt x="191" y="1024"/>
                    <a:pt x="191" y="95"/>
                  </a:cubicBezTo>
                  <a:cubicBezTo>
                    <a:pt x="191" y="36"/>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0"/>
            <p:cNvSpPr/>
            <p:nvPr/>
          </p:nvSpPr>
          <p:spPr>
            <a:xfrm>
              <a:off x="5908527" y="4687093"/>
              <a:ext cx="392448" cy="49152"/>
            </a:xfrm>
            <a:custGeom>
              <a:rect b="b" l="l" r="r" t="t"/>
              <a:pathLst>
                <a:path extrusionOk="0" h="1536" w="12264">
                  <a:moveTo>
                    <a:pt x="679" y="0"/>
                  </a:moveTo>
                  <a:cubicBezTo>
                    <a:pt x="310" y="0"/>
                    <a:pt x="0" y="298"/>
                    <a:pt x="0" y="679"/>
                  </a:cubicBezTo>
                  <a:lnTo>
                    <a:pt x="0" y="1536"/>
                  </a:lnTo>
                  <a:lnTo>
                    <a:pt x="12263" y="1536"/>
                  </a:lnTo>
                  <a:lnTo>
                    <a:pt x="12263" y="679"/>
                  </a:lnTo>
                  <a:cubicBezTo>
                    <a:pt x="12263" y="298"/>
                    <a:pt x="11966" y="0"/>
                    <a:pt x="1159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0"/>
            <p:cNvSpPr/>
            <p:nvPr/>
          </p:nvSpPr>
          <p:spPr>
            <a:xfrm>
              <a:off x="5905455" y="4684021"/>
              <a:ext cx="398560" cy="55296"/>
            </a:xfrm>
            <a:custGeom>
              <a:rect b="b" l="l" r="r" t="t"/>
              <a:pathLst>
                <a:path extrusionOk="0" h="1728" w="12455">
                  <a:moveTo>
                    <a:pt x="11693" y="191"/>
                  </a:moveTo>
                  <a:cubicBezTo>
                    <a:pt x="12002" y="191"/>
                    <a:pt x="12264" y="453"/>
                    <a:pt x="12264" y="775"/>
                  </a:cubicBezTo>
                  <a:lnTo>
                    <a:pt x="12264" y="1537"/>
                  </a:lnTo>
                  <a:lnTo>
                    <a:pt x="191" y="1537"/>
                  </a:lnTo>
                  <a:lnTo>
                    <a:pt x="191" y="775"/>
                  </a:lnTo>
                  <a:cubicBezTo>
                    <a:pt x="191" y="453"/>
                    <a:pt x="453" y="191"/>
                    <a:pt x="775" y="191"/>
                  </a:cubicBezTo>
                  <a:close/>
                  <a:moveTo>
                    <a:pt x="775" y="1"/>
                  </a:moveTo>
                  <a:cubicBezTo>
                    <a:pt x="346" y="1"/>
                    <a:pt x="1" y="346"/>
                    <a:pt x="1" y="775"/>
                  </a:cubicBezTo>
                  <a:lnTo>
                    <a:pt x="1" y="1632"/>
                  </a:lnTo>
                  <a:cubicBezTo>
                    <a:pt x="1" y="1680"/>
                    <a:pt x="48" y="1727"/>
                    <a:pt x="96" y="1727"/>
                  </a:cubicBezTo>
                  <a:lnTo>
                    <a:pt x="12359" y="1727"/>
                  </a:lnTo>
                  <a:cubicBezTo>
                    <a:pt x="12419" y="1727"/>
                    <a:pt x="12455" y="1680"/>
                    <a:pt x="12455" y="1632"/>
                  </a:cubicBezTo>
                  <a:lnTo>
                    <a:pt x="12455" y="775"/>
                  </a:lnTo>
                  <a:cubicBezTo>
                    <a:pt x="12455" y="346"/>
                    <a:pt x="12109" y="1"/>
                    <a:pt x="116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0"/>
            <p:cNvSpPr/>
            <p:nvPr/>
          </p:nvSpPr>
          <p:spPr>
            <a:xfrm>
              <a:off x="7439759" y="4327029"/>
              <a:ext cx="361984" cy="409216"/>
            </a:xfrm>
            <a:custGeom>
              <a:rect b="b" l="l" r="r" t="t"/>
              <a:pathLst>
                <a:path extrusionOk="0" h="12788" w="11312">
                  <a:moveTo>
                    <a:pt x="1429" y="1"/>
                  </a:moveTo>
                  <a:cubicBezTo>
                    <a:pt x="643" y="1"/>
                    <a:pt x="0" y="644"/>
                    <a:pt x="0" y="1429"/>
                  </a:cubicBezTo>
                  <a:lnTo>
                    <a:pt x="0" y="11359"/>
                  </a:lnTo>
                  <a:cubicBezTo>
                    <a:pt x="0" y="12145"/>
                    <a:pt x="643" y="12788"/>
                    <a:pt x="1429" y="12788"/>
                  </a:cubicBezTo>
                  <a:lnTo>
                    <a:pt x="9882" y="12788"/>
                  </a:lnTo>
                  <a:cubicBezTo>
                    <a:pt x="10668" y="12788"/>
                    <a:pt x="11311" y="12145"/>
                    <a:pt x="11311" y="11359"/>
                  </a:cubicBezTo>
                  <a:lnTo>
                    <a:pt x="11311" y="1429"/>
                  </a:lnTo>
                  <a:cubicBezTo>
                    <a:pt x="11311" y="644"/>
                    <a:pt x="10668" y="1"/>
                    <a:pt x="98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0"/>
            <p:cNvSpPr/>
            <p:nvPr/>
          </p:nvSpPr>
          <p:spPr>
            <a:xfrm>
              <a:off x="7436687" y="4323989"/>
              <a:ext cx="368096" cy="415328"/>
            </a:xfrm>
            <a:custGeom>
              <a:rect b="b" l="l" r="r" t="t"/>
              <a:pathLst>
                <a:path extrusionOk="0" h="12979" w="11503">
                  <a:moveTo>
                    <a:pt x="9978" y="203"/>
                  </a:moveTo>
                  <a:cubicBezTo>
                    <a:pt x="10717" y="203"/>
                    <a:pt x="11312" y="798"/>
                    <a:pt x="11312" y="1524"/>
                  </a:cubicBezTo>
                  <a:lnTo>
                    <a:pt x="11312" y="11454"/>
                  </a:lnTo>
                  <a:cubicBezTo>
                    <a:pt x="11312" y="12192"/>
                    <a:pt x="10717" y="12788"/>
                    <a:pt x="9978" y="12788"/>
                  </a:cubicBezTo>
                  <a:lnTo>
                    <a:pt x="1525" y="12788"/>
                  </a:lnTo>
                  <a:cubicBezTo>
                    <a:pt x="799" y="12788"/>
                    <a:pt x="191" y="12192"/>
                    <a:pt x="191" y="11454"/>
                  </a:cubicBezTo>
                  <a:lnTo>
                    <a:pt x="191" y="1524"/>
                  </a:lnTo>
                  <a:cubicBezTo>
                    <a:pt x="191" y="798"/>
                    <a:pt x="799" y="203"/>
                    <a:pt x="1525" y="203"/>
                  </a:cubicBezTo>
                  <a:close/>
                  <a:moveTo>
                    <a:pt x="1525" y="0"/>
                  </a:moveTo>
                  <a:cubicBezTo>
                    <a:pt x="692" y="0"/>
                    <a:pt x="1" y="691"/>
                    <a:pt x="1" y="1524"/>
                  </a:cubicBezTo>
                  <a:lnTo>
                    <a:pt x="1" y="11454"/>
                  </a:lnTo>
                  <a:cubicBezTo>
                    <a:pt x="1" y="12300"/>
                    <a:pt x="692" y="12978"/>
                    <a:pt x="1525" y="12978"/>
                  </a:cubicBezTo>
                  <a:lnTo>
                    <a:pt x="9978" y="12978"/>
                  </a:lnTo>
                  <a:cubicBezTo>
                    <a:pt x="10824" y="12978"/>
                    <a:pt x="11502" y="12300"/>
                    <a:pt x="11502" y="11454"/>
                  </a:cubicBezTo>
                  <a:lnTo>
                    <a:pt x="11502" y="1524"/>
                  </a:lnTo>
                  <a:cubicBezTo>
                    <a:pt x="11502" y="691"/>
                    <a:pt x="10824" y="0"/>
                    <a:pt x="997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0"/>
            <p:cNvSpPr/>
            <p:nvPr/>
          </p:nvSpPr>
          <p:spPr>
            <a:xfrm>
              <a:off x="7424495" y="4223797"/>
              <a:ext cx="392480" cy="443488"/>
            </a:xfrm>
            <a:custGeom>
              <a:rect b="b" l="l" r="r" t="t"/>
              <a:pathLst>
                <a:path extrusionOk="0" h="13859" w="12265">
                  <a:moveTo>
                    <a:pt x="1549" y="0"/>
                  </a:moveTo>
                  <a:cubicBezTo>
                    <a:pt x="692" y="0"/>
                    <a:pt x="1" y="691"/>
                    <a:pt x="1" y="1548"/>
                  </a:cubicBezTo>
                  <a:lnTo>
                    <a:pt x="1" y="12311"/>
                  </a:lnTo>
                  <a:cubicBezTo>
                    <a:pt x="1" y="13168"/>
                    <a:pt x="692" y="13859"/>
                    <a:pt x="1549" y="13859"/>
                  </a:cubicBezTo>
                  <a:lnTo>
                    <a:pt x="10717" y="13859"/>
                  </a:lnTo>
                  <a:cubicBezTo>
                    <a:pt x="11574" y="13859"/>
                    <a:pt x="12264" y="13168"/>
                    <a:pt x="12264" y="12311"/>
                  </a:cubicBezTo>
                  <a:lnTo>
                    <a:pt x="12264" y="1548"/>
                  </a:lnTo>
                  <a:cubicBezTo>
                    <a:pt x="12264" y="691"/>
                    <a:pt x="11574" y="0"/>
                    <a:pt x="107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0"/>
            <p:cNvSpPr/>
            <p:nvPr/>
          </p:nvSpPr>
          <p:spPr>
            <a:xfrm>
              <a:off x="7421455" y="4220725"/>
              <a:ext cx="398560" cy="449632"/>
            </a:xfrm>
            <a:custGeom>
              <a:rect b="b" l="l" r="r" t="t"/>
              <a:pathLst>
                <a:path extrusionOk="0" h="14051" w="12455">
                  <a:moveTo>
                    <a:pt x="10812" y="191"/>
                  </a:moveTo>
                  <a:cubicBezTo>
                    <a:pt x="11609" y="191"/>
                    <a:pt x="12264" y="846"/>
                    <a:pt x="12264" y="1644"/>
                  </a:cubicBezTo>
                  <a:lnTo>
                    <a:pt x="12264" y="12407"/>
                  </a:lnTo>
                  <a:cubicBezTo>
                    <a:pt x="12264" y="13205"/>
                    <a:pt x="11609" y="13860"/>
                    <a:pt x="10812" y="13860"/>
                  </a:cubicBezTo>
                  <a:lnTo>
                    <a:pt x="1644" y="13860"/>
                  </a:lnTo>
                  <a:cubicBezTo>
                    <a:pt x="846" y="13860"/>
                    <a:pt x="191" y="13205"/>
                    <a:pt x="191" y="12407"/>
                  </a:cubicBezTo>
                  <a:lnTo>
                    <a:pt x="191" y="1644"/>
                  </a:lnTo>
                  <a:cubicBezTo>
                    <a:pt x="191" y="846"/>
                    <a:pt x="846" y="191"/>
                    <a:pt x="1644" y="191"/>
                  </a:cubicBezTo>
                  <a:close/>
                  <a:moveTo>
                    <a:pt x="1644" y="1"/>
                  </a:moveTo>
                  <a:cubicBezTo>
                    <a:pt x="739" y="1"/>
                    <a:pt x="1" y="739"/>
                    <a:pt x="1" y="1644"/>
                  </a:cubicBezTo>
                  <a:lnTo>
                    <a:pt x="1" y="12407"/>
                  </a:lnTo>
                  <a:cubicBezTo>
                    <a:pt x="1" y="13312"/>
                    <a:pt x="739" y="14050"/>
                    <a:pt x="1644" y="14050"/>
                  </a:cubicBezTo>
                  <a:lnTo>
                    <a:pt x="10812" y="14050"/>
                  </a:lnTo>
                  <a:cubicBezTo>
                    <a:pt x="11716" y="14050"/>
                    <a:pt x="12455" y="13312"/>
                    <a:pt x="12455" y="12407"/>
                  </a:cubicBezTo>
                  <a:lnTo>
                    <a:pt x="12455" y="1644"/>
                  </a:lnTo>
                  <a:cubicBezTo>
                    <a:pt x="12455" y="739"/>
                    <a:pt x="11716" y="1"/>
                    <a:pt x="1081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0"/>
            <p:cNvSpPr/>
            <p:nvPr/>
          </p:nvSpPr>
          <p:spPr>
            <a:xfrm>
              <a:off x="7424495" y="4572021"/>
              <a:ext cx="392480" cy="95264"/>
            </a:xfrm>
            <a:custGeom>
              <a:rect b="b" l="l" r="r" t="t"/>
              <a:pathLst>
                <a:path extrusionOk="0" h="2977" w="12265">
                  <a:moveTo>
                    <a:pt x="1" y="0"/>
                  </a:moveTo>
                  <a:lnTo>
                    <a:pt x="1" y="1191"/>
                  </a:lnTo>
                  <a:cubicBezTo>
                    <a:pt x="1" y="2179"/>
                    <a:pt x="608" y="2977"/>
                    <a:pt x="1346" y="2977"/>
                  </a:cubicBezTo>
                  <a:lnTo>
                    <a:pt x="10931" y="2977"/>
                  </a:lnTo>
                  <a:cubicBezTo>
                    <a:pt x="11669" y="2977"/>
                    <a:pt x="12264" y="2179"/>
                    <a:pt x="12264" y="1191"/>
                  </a:cubicBezTo>
                  <a:lnTo>
                    <a:pt x="12264" y="0"/>
                  </a:lnTo>
                  <a:cubicBezTo>
                    <a:pt x="12264" y="989"/>
                    <a:pt x="11669" y="1786"/>
                    <a:pt x="10931" y="1786"/>
                  </a:cubicBezTo>
                  <a:lnTo>
                    <a:pt x="1346" y="1786"/>
                  </a:lnTo>
                  <a:cubicBezTo>
                    <a:pt x="608" y="1786"/>
                    <a:pt x="1" y="989"/>
                    <a:pt x="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0"/>
            <p:cNvSpPr/>
            <p:nvPr/>
          </p:nvSpPr>
          <p:spPr>
            <a:xfrm>
              <a:off x="7421455" y="4568981"/>
              <a:ext cx="398560" cy="101376"/>
            </a:xfrm>
            <a:custGeom>
              <a:rect b="b" l="l" r="r" t="t"/>
              <a:pathLst>
                <a:path extrusionOk="0" h="3168" w="12455">
                  <a:moveTo>
                    <a:pt x="12264" y="1036"/>
                  </a:moveTo>
                  <a:lnTo>
                    <a:pt x="12264" y="1286"/>
                  </a:lnTo>
                  <a:cubicBezTo>
                    <a:pt x="12264" y="2215"/>
                    <a:pt x="11705" y="2977"/>
                    <a:pt x="11026" y="2977"/>
                  </a:cubicBezTo>
                  <a:lnTo>
                    <a:pt x="1441" y="2977"/>
                  </a:lnTo>
                  <a:cubicBezTo>
                    <a:pt x="751" y="2977"/>
                    <a:pt x="191" y="2215"/>
                    <a:pt x="191" y="1286"/>
                  </a:cubicBezTo>
                  <a:lnTo>
                    <a:pt x="191" y="1036"/>
                  </a:lnTo>
                  <a:cubicBezTo>
                    <a:pt x="441" y="1596"/>
                    <a:pt x="906" y="1977"/>
                    <a:pt x="1441" y="1977"/>
                  </a:cubicBezTo>
                  <a:lnTo>
                    <a:pt x="11026" y="1977"/>
                  </a:lnTo>
                  <a:cubicBezTo>
                    <a:pt x="11550" y="1977"/>
                    <a:pt x="12014" y="1596"/>
                    <a:pt x="12264" y="1036"/>
                  </a:cubicBezTo>
                  <a:close/>
                  <a:moveTo>
                    <a:pt x="96" y="0"/>
                  </a:moveTo>
                  <a:cubicBezTo>
                    <a:pt x="48" y="0"/>
                    <a:pt x="1" y="36"/>
                    <a:pt x="1" y="95"/>
                  </a:cubicBezTo>
                  <a:lnTo>
                    <a:pt x="1" y="1286"/>
                  </a:lnTo>
                  <a:cubicBezTo>
                    <a:pt x="1" y="2322"/>
                    <a:pt x="644" y="3167"/>
                    <a:pt x="1441" y="3167"/>
                  </a:cubicBezTo>
                  <a:lnTo>
                    <a:pt x="11026" y="3167"/>
                  </a:lnTo>
                  <a:cubicBezTo>
                    <a:pt x="11812" y="3167"/>
                    <a:pt x="12455" y="2322"/>
                    <a:pt x="12455" y="1286"/>
                  </a:cubicBezTo>
                  <a:lnTo>
                    <a:pt x="12455" y="95"/>
                  </a:lnTo>
                  <a:cubicBezTo>
                    <a:pt x="12455" y="36"/>
                    <a:pt x="12419" y="0"/>
                    <a:pt x="12359" y="0"/>
                  </a:cubicBezTo>
                  <a:cubicBezTo>
                    <a:pt x="12312" y="0"/>
                    <a:pt x="12264" y="36"/>
                    <a:pt x="12264" y="95"/>
                  </a:cubicBezTo>
                  <a:cubicBezTo>
                    <a:pt x="12264" y="1024"/>
                    <a:pt x="11705" y="1786"/>
                    <a:pt x="11026" y="1786"/>
                  </a:cubicBezTo>
                  <a:lnTo>
                    <a:pt x="1441" y="1786"/>
                  </a:lnTo>
                  <a:cubicBezTo>
                    <a:pt x="751" y="1786"/>
                    <a:pt x="191" y="1024"/>
                    <a:pt x="191" y="95"/>
                  </a:cubicBezTo>
                  <a:cubicBezTo>
                    <a:pt x="191" y="36"/>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0"/>
            <p:cNvSpPr/>
            <p:nvPr/>
          </p:nvSpPr>
          <p:spPr>
            <a:xfrm>
              <a:off x="7424495" y="4687093"/>
              <a:ext cx="392480" cy="49152"/>
            </a:xfrm>
            <a:custGeom>
              <a:rect b="b" l="l" r="r" t="t"/>
              <a:pathLst>
                <a:path extrusionOk="0" h="1536" w="12265">
                  <a:moveTo>
                    <a:pt x="680" y="0"/>
                  </a:moveTo>
                  <a:cubicBezTo>
                    <a:pt x="311" y="0"/>
                    <a:pt x="1" y="298"/>
                    <a:pt x="1" y="679"/>
                  </a:cubicBezTo>
                  <a:lnTo>
                    <a:pt x="1" y="1536"/>
                  </a:lnTo>
                  <a:lnTo>
                    <a:pt x="12264" y="1536"/>
                  </a:lnTo>
                  <a:lnTo>
                    <a:pt x="12264" y="679"/>
                  </a:lnTo>
                  <a:cubicBezTo>
                    <a:pt x="12264" y="298"/>
                    <a:pt x="11967" y="0"/>
                    <a:pt x="1159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0"/>
            <p:cNvSpPr/>
            <p:nvPr/>
          </p:nvSpPr>
          <p:spPr>
            <a:xfrm>
              <a:off x="7421455" y="4684021"/>
              <a:ext cx="398560" cy="55296"/>
            </a:xfrm>
            <a:custGeom>
              <a:rect b="b" l="l" r="r" t="t"/>
              <a:pathLst>
                <a:path extrusionOk="0" h="1728" w="12455">
                  <a:moveTo>
                    <a:pt x="11693" y="191"/>
                  </a:moveTo>
                  <a:cubicBezTo>
                    <a:pt x="12002" y="191"/>
                    <a:pt x="12264" y="453"/>
                    <a:pt x="12264" y="775"/>
                  </a:cubicBezTo>
                  <a:lnTo>
                    <a:pt x="12264" y="1537"/>
                  </a:lnTo>
                  <a:lnTo>
                    <a:pt x="191" y="1537"/>
                  </a:lnTo>
                  <a:lnTo>
                    <a:pt x="191" y="775"/>
                  </a:lnTo>
                  <a:cubicBezTo>
                    <a:pt x="191" y="453"/>
                    <a:pt x="453" y="191"/>
                    <a:pt x="775" y="191"/>
                  </a:cubicBezTo>
                  <a:close/>
                  <a:moveTo>
                    <a:pt x="775" y="1"/>
                  </a:moveTo>
                  <a:cubicBezTo>
                    <a:pt x="346" y="1"/>
                    <a:pt x="1" y="346"/>
                    <a:pt x="1" y="775"/>
                  </a:cubicBezTo>
                  <a:lnTo>
                    <a:pt x="1" y="1632"/>
                  </a:lnTo>
                  <a:cubicBezTo>
                    <a:pt x="1" y="1680"/>
                    <a:pt x="48" y="1727"/>
                    <a:pt x="96" y="1727"/>
                  </a:cubicBezTo>
                  <a:lnTo>
                    <a:pt x="12359" y="1727"/>
                  </a:lnTo>
                  <a:cubicBezTo>
                    <a:pt x="12419" y="1727"/>
                    <a:pt x="12455" y="1680"/>
                    <a:pt x="12455" y="1632"/>
                  </a:cubicBezTo>
                  <a:lnTo>
                    <a:pt x="12455" y="775"/>
                  </a:lnTo>
                  <a:cubicBezTo>
                    <a:pt x="12455" y="346"/>
                    <a:pt x="12109" y="1"/>
                    <a:pt x="116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0"/>
            <p:cNvSpPr/>
            <p:nvPr/>
          </p:nvSpPr>
          <p:spPr>
            <a:xfrm>
              <a:off x="5850223" y="4738133"/>
              <a:ext cx="2025408" cy="252256"/>
            </a:xfrm>
            <a:custGeom>
              <a:rect b="b" l="l" r="r" t="t"/>
              <a:pathLst>
                <a:path extrusionOk="0" h="7883" w="63294">
                  <a:moveTo>
                    <a:pt x="0" y="1"/>
                  </a:moveTo>
                  <a:lnTo>
                    <a:pt x="0" y="7882"/>
                  </a:lnTo>
                  <a:lnTo>
                    <a:pt x="63294" y="7882"/>
                  </a:lnTo>
                  <a:lnTo>
                    <a:pt x="6329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0"/>
            <p:cNvSpPr/>
            <p:nvPr/>
          </p:nvSpPr>
          <p:spPr>
            <a:xfrm>
              <a:off x="5847183" y="4735093"/>
              <a:ext cx="2031520" cy="258336"/>
            </a:xfrm>
            <a:custGeom>
              <a:rect b="b" l="l" r="r" t="t"/>
              <a:pathLst>
                <a:path extrusionOk="0" h="8073" w="63485">
                  <a:moveTo>
                    <a:pt x="63294" y="191"/>
                  </a:moveTo>
                  <a:lnTo>
                    <a:pt x="63294" y="7882"/>
                  </a:lnTo>
                  <a:lnTo>
                    <a:pt x="191" y="7882"/>
                  </a:lnTo>
                  <a:lnTo>
                    <a:pt x="191" y="191"/>
                  </a:lnTo>
                  <a:close/>
                  <a:moveTo>
                    <a:pt x="95" y="0"/>
                  </a:moveTo>
                  <a:cubicBezTo>
                    <a:pt x="36" y="0"/>
                    <a:pt x="0" y="36"/>
                    <a:pt x="0" y="96"/>
                  </a:cubicBezTo>
                  <a:lnTo>
                    <a:pt x="0" y="7977"/>
                  </a:lnTo>
                  <a:cubicBezTo>
                    <a:pt x="0" y="8037"/>
                    <a:pt x="36" y="8073"/>
                    <a:pt x="95" y="8073"/>
                  </a:cubicBezTo>
                  <a:lnTo>
                    <a:pt x="63389" y="8073"/>
                  </a:lnTo>
                  <a:cubicBezTo>
                    <a:pt x="63437" y="8073"/>
                    <a:pt x="63484" y="8037"/>
                    <a:pt x="63484" y="7977"/>
                  </a:cubicBezTo>
                  <a:lnTo>
                    <a:pt x="63484" y="96"/>
                  </a:lnTo>
                  <a:cubicBezTo>
                    <a:pt x="63484" y="36"/>
                    <a:pt x="63437" y="0"/>
                    <a:pt x="6338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0"/>
            <p:cNvSpPr/>
            <p:nvPr/>
          </p:nvSpPr>
          <p:spPr>
            <a:xfrm>
              <a:off x="5850223" y="4738133"/>
              <a:ext cx="2025408" cy="208832"/>
            </a:xfrm>
            <a:custGeom>
              <a:rect b="b" l="l" r="r" t="t"/>
              <a:pathLst>
                <a:path extrusionOk="0" h="6526" w="63294">
                  <a:moveTo>
                    <a:pt x="0" y="1"/>
                  </a:moveTo>
                  <a:lnTo>
                    <a:pt x="0" y="3263"/>
                  </a:lnTo>
                  <a:lnTo>
                    <a:pt x="63294" y="6525"/>
                  </a:lnTo>
                  <a:lnTo>
                    <a:pt x="63294"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0"/>
            <p:cNvSpPr/>
            <p:nvPr/>
          </p:nvSpPr>
          <p:spPr>
            <a:xfrm>
              <a:off x="5847183" y="4735093"/>
              <a:ext cx="2031520" cy="214912"/>
            </a:xfrm>
            <a:custGeom>
              <a:rect b="b" l="l" r="r" t="t"/>
              <a:pathLst>
                <a:path extrusionOk="0" h="6716" w="63485">
                  <a:moveTo>
                    <a:pt x="63294" y="191"/>
                  </a:moveTo>
                  <a:lnTo>
                    <a:pt x="63294" y="6513"/>
                  </a:lnTo>
                  <a:lnTo>
                    <a:pt x="191" y="3274"/>
                  </a:lnTo>
                  <a:lnTo>
                    <a:pt x="191" y="191"/>
                  </a:lnTo>
                  <a:close/>
                  <a:moveTo>
                    <a:pt x="95" y="0"/>
                  </a:moveTo>
                  <a:cubicBezTo>
                    <a:pt x="36" y="0"/>
                    <a:pt x="0" y="36"/>
                    <a:pt x="0" y="96"/>
                  </a:cubicBezTo>
                  <a:lnTo>
                    <a:pt x="0" y="3370"/>
                  </a:lnTo>
                  <a:cubicBezTo>
                    <a:pt x="0" y="3417"/>
                    <a:pt x="36" y="3453"/>
                    <a:pt x="83" y="3465"/>
                  </a:cubicBezTo>
                  <a:lnTo>
                    <a:pt x="63377" y="6715"/>
                  </a:lnTo>
                  <a:lnTo>
                    <a:pt x="63389" y="6715"/>
                  </a:lnTo>
                  <a:cubicBezTo>
                    <a:pt x="63413" y="6715"/>
                    <a:pt x="63437" y="6703"/>
                    <a:pt x="63449" y="6692"/>
                  </a:cubicBezTo>
                  <a:cubicBezTo>
                    <a:pt x="63472" y="6668"/>
                    <a:pt x="63484" y="6644"/>
                    <a:pt x="63484" y="6620"/>
                  </a:cubicBezTo>
                  <a:lnTo>
                    <a:pt x="63484" y="96"/>
                  </a:lnTo>
                  <a:cubicBezTo>
                    <a:pt x="63484" y="36"/>
                    <a:pt x="63437" y="0"/>
                    <a:pt x="6338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0"/>
            <p:cNvSpPr/>
            <p:nvPr/>
          </p:nvSpPr>
          <p:spPr>
            <a:xfrm>
              <a:off x="5850223" y="4738133"/>
              <a:ext cx="2025408" cy="104416"/>
            </a:xfrm>
            <a:custGeom>
              <a:rect b="b" l="l" r="r" t="t"/>
              <a:pathLst>
                <a:path extrusionOk="0" h="3263" w="63294">
                  <a:moveTo>
                    <a:pt x="0" y="1"/>
                  </a:moveTo>
                  <a:lnTo>
                    <a:pt x="0" y="3263"/>
                  </a:lnTo>
                  <a:lnTo>
                    <a:pt x="63294" y="3263"/>
                  </a:lnTo>
                  <a:lnTo>
                    <a:pt x="6329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0"/>
            <p:cNvSpPr/>
            <p:nvPr/>
          </p:nvSpPr>
          <p:spPr>
            <a:xfrm>
              <a:off x="5847183" y="4735093"/>
              <a:ext cx="2031520" cy="110880"/>
            </a:xfrm>
            <a:custGeom>
              <a:rect b="b" l="l" r="r" t="t"/>
              <a:pathLst>
                <a:path extrusionOk="0" h="3465" w="63485">
                  <a:moveTo>
                    <a:pt x="63294" y="191"/>
                  </a:moveTo>
                  <a:lnTo>
                    <a:pt x="63294" y="3263"/>
                  </a:lnTo>
                  <a:lnTo>
                    <a:pt x="191" y="3263"/>
                  </a:lnTo>
                  <a:lnTo>
                    <a:pt x="191" y="191"/>
                  </a:lnTo>
                  <a:close/>
                  <a:moveTo>
                    <a:pt x="95" y="0"/>
                  </a:moveTo>
                  <a:cubicBezTo>
                    <a:pt x="36" y="0"/>
                    <a:pt x="0" y="36"/>
                    <a:pt x="0" y="96"/>
                  </a:cubicBezTo>
                  <a:lnTo>
                    <a:pt x="0" y="3370"/>
                  </a:lnTo>
                  <a:cubicBezTo>
                    <a:pt x="0" y="3417"/>
                    <a:pt x="36" y="3465"/>
                    <a:pt x="95" y="3465"/>
                  </a:cubicBezTo>
                  <a:lnTo>
                    <a:pt x="63389" y="3465"/>
                  </a:lnTo>
                  <a:cubicBezTo>
                    <a:pt x="63437" y="3465"/>
                    <a:pt x="63484" y="3417"/>
                    <a:pt x="63484" y="3370"/>
                  </a:cubicBezTo>
                  <a:lnTo>
                    <a:pt x="63484" y="96"/>
                  </a:lnTo>
                  <a:cubicBezTo>
                    <a:pt x="63484" y="36"/>
                    <a:pt x="63437" y="0"/>
                    <a:pt x="6338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0"/>
            <p:cNvSpPr/>
            <p:nvPr/>
          </p:nvSpPr>
          <p:spPr>
            <a:xfrm>
              <a:off x="5800687" y="3088021"/>
              <a:ext cx="49568" cy="2055520"/>
            </a:xfrm>
            <a:custGeom>
              <a:rect b="b" l="l" r="r" t="t"/>
              <a:pathLst>
                <a:path extrusionOk="0" h="64235" w="1549">
                  <a:moveTo>
                    <a:pt x="774" y="1"/>
                  </a:moveTo>
                  <a:cubicBezTo>
                    <a:pt x="346" y="1"/>
                    <a:pt x="1" y="346"/>
                    <a:pt x="1" y="763"/>
                  </a:cubicBezTo>
                  <a:lnTo>
                    <a:pt x="1" y="64235"/>
                  </a:lnTo>
                  <a:lnTo>
                    <a:pt x="1548" y="64235"/>
                  </a:lnTo>
                  <a:lnTo>
                    <a:pt x="1548" y="763"/>
                  </a:lnTo>
                  <a:cubicBezTo>
                    <a:pt x="1548" y="346"/>
                    <a:pt x="1203" y="1"/>
                    <a:pt x="7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0"/>
            <p:cNvSpPr/>
            <p:nvPr/>
          </p:nvSpPr>
          <p:spPr>
            <a:xfrm>
              <a:off x="5797647" y="3084981"/>
              <a:ext cx="55648" cy="2061600"/>
            </a:xfrm>
            <a:custGeom>
              <a:rect b="b" l="l" r="r" t="t"/>
              <a:pathLst>
                <a:path extrusionOk="0" h="64425" w="1739">
                  <a:moveTo>
                    <a:pt x="869" y="191"/>
                  </a:moveTo>
                  <a:cubicBezTo>
                    <a:pt x="1239" y="191"/>
                    <a:pt x="1548" y="489"/>
                    <a:pt x="1548" y="858"/>
                  </a:cubicBezTo>
                  <a:lnTo>
                    <a:pt x="1548" y="64235"/>
                  </a:lnTo>
                  <a:lnTo>
                    <a:pt x="191" y="64235"/>
                  </a:lnTo>
                  <a:lnTo>
                    <a:pt x="191" y="858"/>
                  </a:lnTo>
                  <a:cubicBezTo>
                    <a:pt x="191" y="489"/>
                    <a:pt x="500" y="191"/>
                    <a:pt x="869" y="191"/>
                  </a:cubicBezTo>
                  <a:close/>
                  <a:moveTo>
                    <a:pt x="869" y="0"/>
                  </a:moveTo>
                  <a:cubicBezTo>
                    <a:pt x="393" y="0"/>
                    <a:pt x="0" y="381"/>
                    <a:pt x="0" y="858"/>
                  </a:cubicBezTo>
                  <a:lnTo>
                    <a:pt x="0" y="64330"/>
                  </a:lnTo>
                  <a:cubicBezTo>
                    <a:pt x="0" y="64389"/>
                    <a:pt x="48" y="64425"/>
                    <a:pt x="96" y="64425"/>
                  </a:cubicBezTo>
                  <a:lnTo>
                    <a:pt x="1643" y="64425"/>
                  </a:lnTo>
                  <a:cubicBezTo>
                    <a:pt x="1691" y="64425"/>
                    <a:pt x="1739" y="64389"/>
                    <a:pt x="1739" y="64330"/>
                  </a:cubicBezTo>
                  <a:lnTo>
                    <a:pt x="1739" y="858"/>
                  </a:lnTo>
                  <a:cubicBezTo>
                    <a:pt x="1739" y="381"/>
                    <a:pt x="1346" y="0"/>
                    <a:pt x="86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0"/>
            <p:cNvSpPr/>
            <p:nvPr/>
          </p:nvSpPr>
          <p:spPr>
            <a:xfrm>
              <a:off x="5800687" y="3088021"/>
              <a:ext cx="49568" cy="88032"/>
            </a:xfrm>
            <a:custGeom>
              <a:rect b="b" l="l" r="r" t="t"/>
              <a:pathLst>
                <a:path extrusionOk="0" h="2751" w="1549">
                  <a:moveTo>
                    <a:pt x="774" y="1"/>
                  </a:moveTo>
                  <a:cubicBezTo>
                    <a:pt x="346" y="1"/>
                    <a:pt x="1" y="346"/>
                    <a:pt x="1" y="763"/>
                  </a:cubicBezTo>
                  <a:lnTo>
                    <a:pt x="1" y="1822"/>
                  </a:lnTo>
                  <a:lnTo>
                    <a:pt x="1548" y="2751"/>
                  </a:lnTo>
                  <a:lnTo>
                    <a:pt x="1548" y="763"/>
                  </a:lnTo>
                  <a:cubicBezTo>
                    <a:pt x="1548" y="346"/>
                    <a:pt x="1203" y="1"/>
                    <a:pt x="77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0"/>
            <p:cNvSpPr/>
            <p:nvPr/>
          </p:nvSpPr>
          <p:spPr>
            <a:xfrm>
              <a:off x="5797647" y="3084981"/>
              <a:ext cx="55648" cy="94144"/>
            </a:xfrm>
            <a:custGeom>
              <a:rect b="b" l="l" r="r" t="t"/>
              <a:pathLst>
                <a:path extrusionOk="0" h="2942" w="1739">
                  <a:moveTo>
                    <a:pt x="869" y="191"/>
                  </a:moveTo>
                  <a:cubicBezTo>
                    <a:pt x="1239" y="191"/>
                    <a:pt x="1548" y="489"/>
                    <a:pt x="1548" y="858"/>
                  </a:cubicBezTo>
                  <a:lnTo>
                    <a:pt x="1548" y="2679"/>
                  </a:lnTo>
                  <a:lnTo>
                    <a:pt x="191" y="1870"/>
                  </a:lnTo>
                  <a:lnTo>
                    <a:pt x="191" y="858"/>
                  </a:lnTo>
                  <a:cubicBezTo>
                    <a:pt x="191" y="489"/>
                    <a:pt x="500" y="191"/>
                    <a:pt x="869" y="191"/>
                  </a:cubicBezTo>
                  <a:close/>
                  <a:moveTo>
                    <a:pt x="869" y="0"/>
                  </a:moveTo>
                  <a:cubicBezTo>
                    <a:pt x="393" y="0"/>
                    <a:pt x="0" y="381"/>
                    <a:pt x="0" y="858"/>
                  </a:cubicBezTo>
                  <a:lnTo>
                    <a:pt x="0" y="1917"/>
                  </a:lnTo>
                  <a:cubicBezTo>
                    <a:pt x="0" y="1953"/>
                    <a:pt x="24" y="1989"/>
                    <a:pt x="48" y="2001"/>
                  </a:cubicBezTo>
                  <a:lnTo>
                    <a:pt x="1596" y="2929"/>
                  </a:lnTo>
                  <a:cubicBezTo>
                    <a:pt x="1608" y="2941"/>
                    <a:pt x="1620" y="2941"/>
                    <a:pt x="1643" y="2941"/>
                  </a:cubicBezTo>
                  <a:cubicBezTo>
                    <a:pt x="1655" y="2941"/>
                    <a:pt x="1679" y="2941"/>
                    <a:pt x="1691" y="2929"/>
                  </a:cubicBezTo>
                  <a:cubicBezTo>
                    <a:pt x="1715" y="2917"/>
                    <a:pt x="1739" y="2882"/>
                    <a:pt x="1739" y="2846"/>
                  </a:cubicBezTo>
                  <a:lnTo>
                    <a:pt x="1739" y="858"/>
                  </a:lnTo>
                  <a:cubicBezTo>
                    <a:pt x="1739" y="381"/>
                    <a:pt x="1346" y="0"/>
                    <a:pt x="86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0"/>
            <p:cNvSpPr/>
            <p:nvPr/>
          </p:nvSpPr>
          <p:spPr>
            <a:xfrm>
              <a:off x="5800687" y="4990357"/>
              <a:ext cx="49568" cy="153184"/>
            </a:xfrm>
            <a:custGeom>
              <a:rect b="b" l="l" r="r" t="t"/>
              <a:pathLst>
                <a:path extrusionOk="0" h="4787" w="1549">
                  <a:moveTo>
                    <a:pt x="1548" y="0"/>
                  </a:moveTo>
                  <a:lnTo>
                    <a:pt x="1" y="1608"/>
                  </a:lnTo>
                  <a:lnTo>
                    <a:pt x="1" y="4787"/>
                  </a:lnTo>
                  <a:lnTo>
                    <a:pt x="1548" y="4787"/>
                  </a:lnTo>
                  <a:lnTo>
                    <a:pt x="1548"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0"/>
            <p:cNvSpPr/>
            <p:nvPr/>
          </p:nvSpPr>
          <p:spPr>
            <a:xfrm>
              <a:off x="5797647" y="4987285"/>
              <a:ext cx="55648" cy="159296"/>
            </a:xfrm>
            <a:custGeom>
              <a:rect b="b" l="l" r="r" t="t"/>
              <a:pathLst>
                <a:path extrusionOk="0" h="4978" w="1739">
                  <a:moveTo>
                    <a:pt x="1548" y="335"/>
                  </a:moveTo>
                  <a:lnTo>
                    <a:pt x="1548" y="4788"/>
                  </a:lnTo>
                  <a:lnTo>
                    <a:pt x="191" y="4788"/>
                  </a:lnTo>
                  <a:lnTo>
                    <a:pt x="191" y="1751"/>
                  </a:lnTo>
                  <a:lnTo>
                    <a:pt x="1548" y="335"/>
                  </a:lnTo>
                  <a:close/>
                  <a:moveTo>
                    <a:pt x="1635" y="0"/>
                  </a:moveTo>
                  <a:cubicBezTo>
                    <a:pt x="1610" y="0"/>
                    <a:pt x="1587" y="10"/>
                    <a:pt x="1572" y="25"/>
                  </a:cubicBezTo>
                  <a:lnTo>
                    <a:pt x="24" y="1644"/>
                  </a:lnTo>
                  <a:cubicBezTo>
                    <a:pt x="12" y="1656"/>
                    <a:pt x="0" y="1680"/>
                    <a:pt x="0" y="1704"/>
                  </a:cubicBezTo>
                  <a:lnTo>
                    <a:pt x="0" y="4883"/>
                  </a:lnTo>
                  <a:cubicBezTo>
                    <a:pt x="0" y="4942"/>
                    <a:pt x="48" y="4978"/>
                    <a:pt x="96" y="4978"/>
                  </a:cubicBezTo>
                  <a:lnTo>
                    <a:pt x="1643" y="4978"/>
                  </a:lnTo>
                  <a:cubicBezTo>
                    <a:pt x="1691" y="4978"/>
                    <a:pt x="1739" y="4942"/>
                    <a:pt x="1739" y="4883"/>
                  </a:cubicBezTo>
                  <a:lnTo>
                    <a:pt x="1739" y="96"/>
                  </a:lnTo>
                  <a:cubicBezTo>
                    <a:pt x="1739" y="61"/>
                    <a:pt x="1715" y="25"/>
                    <a:pt x="1679" y="13"/>
                  </a:cubicBezTo>
                  <a:cubicBezTo>
                    <a:pt x="1665" y="4"/>
                    <a:pt x="1650" y="0"/>
                    <a:pt x="163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0"/>
            <p:cNvSpPr/>
            <p:nvPr/>
          </p:nvSpPr>
          <p:spPr>
            <a:xfrm>
              <a:off x="5825455" y="3673237"/>
              <a:ext cx="32" cy="1169312"/>
            </a:xfrm>
            <a:custGeom>
              <a:rect b="b" l="l" r="r" t="t"/>
              <a:pathLst>
                <a:path extrusionOk="0" h="36541" w="1">
                  <a:moveTo>
                    <a:pt x="0" y="1"/>
                  </a:moveTo>
                  <a:lnTo>
                    <a:pt x="0" y="3654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0"/>
            <p:cNvSpPr/>
            <p:nvPr/>
          </p:nvSpPr>
          <p:spPr>
            <a:xfrm>
              <a:off x="5822415" y="3670197"/>
              <a:ext cx="6112" cy="1175776"/>
            </a:xfrm>
            <a:custGeom>
              <a:rect b="b" l="l" r="r" t="t"/>
              <a:pathLst>
                <a:path extrusionOk="0" h="36743" w="191">
                  <a:moveTo>
                    <a:pt x="95" y="0"/>
                  </a:moveTo>
                  <a:cubicBezTo>
                    <a:pt x="48" y="0"/>
                    <a:pt x="0" y="48"/>
                    <a:pt x="0" y="96"/>
                  </a:cubicBezTo>
                  <a:lnTo>
                    <a:pt x="0" y="36648"/>
                  </a:lnTo>
                  <a:cubicBezTo>
                    <a:pt x="0" y="36695"/>
                    <a:pt x="48" y="36743"/>
                    <a:pt x="95" y="36743"/>
                  </a:cubicBezTo>
                  <a:cubicBezTo>
                    <a:pt x="155" y="36743"/>
                    <a:pt x="191" y="36695"/>
                    <a:pt x="191" y="36636"/>
                  </a:cubicBezTo>
                  <a:lnTo>
                    <a:pt x="191" y="96"/>
                  </a:lnTo>
                  <a:cubicBezTo>
                    <a:pt x="191" y="48"/>
                    <a:pt x="155"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0"/>
            <p:cNvSpPr/>
            <p:nvPr/>
          </p:nvSpPr>
          <p:spPr>
            <a:xfrm>
              <a:off x="5825455" y="3449589"/>
              <a:ext cx="32" cy="178720"/>
            </a:xfrm>
            <a:custGeom>
              <a:rect b="b" l="l" r="r" t="t"/>
              <a:pathLst>
                <a:path extrusionOk="0" h="5585" w="1">
                  <a:moveTo>
                    <a:pt x="0" y="1"/>
                  </a:moveTo>
                  <a:lnTo>
                    <a:pt x="0" y="5585"/>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0"/>
            <p:cNvSpPr/>
            <p:nvPr/>
          </p:nvSpPr>
          <p:spPr>
            <a:xfrm>
              <a:off x="5822415" y="3446549"/>
              <a:ext cx="6112" cy="184800"/>
            </a:xfrm>
            <a:custGeom>
              <a:rect b="b" l="l" r="r" t="t"/>
              <a:pathLst>
                <a:path extrusionOk="0" h="5775" w="191">
                  <a:moveTo>
                    <a:pt x="95" y="0"/>
                  </a:moveTo>
                  <a:cubicBezTo>
                    <a:pt x="48" y="0"/>
                    <a:pt x="0" y="48"/>
                    <a:pt x="0" y="96"/>
                  </a:cubicBezTo>
                  <a:lnTo>
                    <a:pt x="0" y="5680"/>
                  </a:lnTo>
                  <a:cubicBezTo>
                    <a:pt x="0" y="5727"/>
                    <a:pt x="48" y="5775"/>
                    <a:pt x="95" y="5775"/>
                  </a:cubicBezTo>
                  <a:cubicBezTo>
                    <a:pt x="155" y="5775"/>
                    <a:pt x="191" y="5727"/>
                    <a:pt x="191" y="5680"/>
                  </a:cubicBezTo>
                  <a:lnTo>
                    <a:pt x="191" y="96"/>
                  </a:lnTo>
                  <a:cubicBezTo>
                    <a:pt x="191" y="48"/>
                    <a:pt x="155"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0"/>
            <p:cNvSpPr/>
            <p:nvPr/>
          </p:nvSpPr>
          <p:spPr>
            <a:xfrm>
              <a:off x="5825455" y="3161173"/>
              <a:ext cx="32" cy="254560"/>
            </a:xfrm>
            <a:custGeom>
              <a:rect b="b" l="l" r="r" t="t"/>
              <a:pathLst>
                <a:path extrusionOk="0" h="7955" w="1">
                  <a:moveTo>
                    <a:pt x="0" y="1"/>
                  </a:moveTo>
                  <a:lnTo>
                    <a:pt x="0" y="7954"/>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0"/>
            <p:cNvSpPr/>
            <p:nvPr/>
          </p:nvSpPr>
          <p:spPr>
            <a:xfrm>
              <a:off x="5822415" y="3158133"/>
              <a:ext cx="6112" cy="260640"/>
            </a:xfrm>
            <a:custGeom>
              <a:rect b="b" l="l" r="r" t="t"/>
              <a:pathLst>
                <a:path extrusionOk="0" h="8145" w="191">
                  <a:moveTo>
                    <a:pt x="95" y="0"/>
                  </a:moveTo>
                  <a:cubicBezTo>
                    <a:pt x="48" y="0"/>
                    <a:pt x="0" y="48"/>
                    <a:pt x="0" y="96"/>
                  </a:cubicBezTo>
                  <a:lnTo>
                    <a:pt x="0" y="8049"/>
                  </a:lnTo>
                  <a:cubicBezTo>
                    <a:pt x="0" y="8097"/>
                    <a:pt x="48" y="8144"/>
                    <a:pt x="95" y="8144"/>
                  </a:cubicBezTo>
                  <a:cubicBezTo>
                    <a:pt x="155" y="8144"/>
                    <a:pt x="191" y="8097"/>
                    <a:pt x="191" y="8049"/>
                  </a:cubicBezTo>
                  <a:lnTo>
                    <a:pt x="191" y="96"/>
                  </a:lnTo>
                  <a:cubicBezTo>
                    <a:pt x="191" y="48"/>
                    <a:pt x="155"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0"/>
            <p:cNvSpPr/>
            <p:nvPr/>
          </p:nvSpPr>
          <p:spPr>
            <a:xfrm>
              <a:off x="5822415" y="5002933"/>
              <a:ext cx="6112" cy="98336"/>
            </a:xfrm>
            <a:custGeom>
              <a:rect b="b" l="l" r="r" t="t"/>
              <a:pathLst>
                <a:path extrusionOk="0" h="3073" w="191">
                  <a:moveTo>
                    <a:pt x="95" y="0"/>
                  </a:moveTo>
                  <a:cubicBezTo>
                    <a:pt x="48" y="0"/>
                    <a:pt x="0" y="48"/>
                    <a:pt x="0" y="96"/>
                  </a:cubicBezTo>
                  <a:lnTo>
                    <a:pt x="0" y="2977"/>
                  </a:lnTo>
                  <a:cubicBezTo>
                    <a:pt x="0" y="3036"/>
                    <a:pt x="48" y="3072"/>
                    <a:pt x="95" y="3072"/>
                  </a:cubicBezTo>
                  <a:cubicBezTo>
                    <a:pt x="155" y="3072"/>
                    <a:pt x="191" y="3036"/>
                    <a:pt x="191" y="2977"/>
                  </a:cubicBezTo>
                  <a:lnTo>
                    <a:pt x="191" y="96"/>
                  </a:lnTo>
                  <a:cubicBezTo>
                    <a:pt x="191" y="48"/>
                    <a:pt x="155"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0"/>
            <p:cNvSpPr/>
            <p:nvPr/>
          </p:nvSpPr>
          <p:spPr>
            <a:xfrm>
              <a:off x="5825455" y="4862709"/>
              <a:ext cx="32" cy="127680"/>
            </a:xfrm>
            <a:custGeom>
              <a:rect b="b" l="l" r="r" t="t"/>
              <a:pathLst>
                <a:path extrusionOk="0" h="3990" w="1">
                  <a:moveTo>
                    <a:pt x="0" y="1"/>
                  </a:moveTo>
                  <a:lnTo>
                    <a:pt x="0" y="3989"/>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0"/>
            <p:cNvSpPr/>
            <p:nvPr/>
          </p:nvSpPr>
          <p:spPr>
            <a:xfrm>
              <a:off x="5822415" y="4859669"/>
              <a:ext cx="6112" cy="133760"/>
            </a:xfrm>
            <a:custGeom>
              <a:rect b="b" l="l" r="r" t="t"/>
              <a:pathLst>
                <a:path extrusionOk="0" h="4180" w="191">
                  <a:moveTo>
                    <a:pt x="95" y="1"/>
                  </a:moveTo>
                  <a:cubicBezTo>
                    <a:pt x="48" y="1"/>
                    <a:pt x="0" y="48"/>
                    <a:pt x="0" y="96"/>
                  </a:cubicBezTo>
                  <a:lnTo>
                    <a:pt x="0" y="4084"/>
                  </a:lnTo>
                  <a:cubicBezTo>
                    <a:pt x="0" y="4144"/>
                    <a:pt x="48" y="4180"/>
                    <a:pt x="95" y="4180"/>
                  </a:cubicBezTo>
                  <a:cubicBezTo>
                    <a:pt x="155" y="4180"/>
                    <a:pt x="191" y="4144"/>
                    <a:pt x="191" y="4084"/>
                  </a:cubicBezTo>
                  <a:lnTo>
                    <a:pt x="191" y="96"/>
                  </a:lnTo>
                  <a:cubicBezTo>
                    <a:pt x="191" y="48"/>
                    <a:pt x="155" y="1"/>
                    <a:pt x="9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0"/>
            <p:cNvSpPr/>
            <p:nvPr/>
          </p:nvSpPr>
          <p:spPr>
            <a:xfrm>
              <a:off x="5762575" y="5121429"/>
              <a:ext cx="125760" cy="22496"/>
            </a:xfrm>
            <a:custGeom>
              <a:rect b="b" l="l" r="r" t="t"/>
              <a:pathLst>
                <a:path extrusionOk="0" h="703" w="3930">
                  <a:moveTo>
                    <a:pt x="703" y="0"/>
                  </a:moveTo>
                  <a:cubicBezTo>
                    <a:pt x="310" y="0"/>
                    <a:pt x="1" y="322"/>
                    <a:pt x="1" y="703"/>
                  </a:cubicBezTo>
                  <a:lnTo>
                    <a:pt x="3930" y="703"/>
                  </a:lnTo>
                  <a:cubicBezTo>
                    <a:pt x="3930" y="322"/>
                    <a:pt x="3620" y="0"/>
                    <a:pt x="32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0"/>
            <p:cNvSpPr/>
            <p:nvPr/>
          </p:nvSpPr>
          <p:spPr>
            <a:xfrm>
              <a:off x="5759535" y="5118357"/>
              <a:ext cx="132256" cy="28992"/>
            </a:xfrm>
            <a:custGeom>
              <a:rect b="b" l="l" r="r" t="t"/>
              <a:pathLst>
                <a:path extrusionOk="0" h="906" w="4133">
                  <a:moveTo>
                    <a:pt x="3323" y="191"/>
                  </a:moveTo>
                  <a:cubicBezTo>
                    <a:pt x="3632" y="191"/>
                    <a:pt x="3882" y="418"/>
                    <a:pt x="3930" y="703"/>
                  </a:cubicBezTo>
                  <a:lnTo>
                    <a:pt x="191" y="703"/>
                  </a:lnTo>
                  <a:cubicBezTo>
                    <a:pt x="239" y="418"/>
                    <a:pt x="501" y="191"/>
                    <a:pt x="798" y="191"/>
                  </a:cubicBezTo>
                  <a:close/>
                  <a:moveTo>
                    <a:pt x="798" y="1"/>
                  </a:moveTo>
                  <a:cubicBezTo>
                    <a:pt x="358" y="1"/>
                    <a:pt x="1" y="358"/>
                    <a:pt x="1" y="799"/>
                  </a:cubicBezTo>
                  <a:cubicBezTo>
                    <a:pt x="1" y="858"/>
                    <a:pt x="36" y="906"/>
                    <a:pt x="96" y="906"/>
                  </a:cubicBezTo>
                  <a:lnTo>
                    <a:pt x="4025" y="906"/>
                  </a:lnTo>
                  <a:cubicBezTo>
                    <a:pt x="4085" y="906"/>
                    <a:pt x="4132" y="858"/>
                    <a:pt x="4132" y="799"/>
                  </a:cubicBezTo>
                  <a:cubicBezTo>
                    <a:pt x="4132" y="358"/>
                    <a:pt x="3763" y="1"/>
                    <a:pt x="332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0"/>
            <p:cNvSpPr/>
            <p:nvPr/>
          </p:nvSpPr>
          <p:spPr>
            <a:xfrm>
              <a:off x="6022063" y="3512085"/>
              <a:ext cx="165760" cy="127648"/>
            </a:xfrm>
            <a:custGeom>
              <a:rect b="b" l="l" r="r" t="t"/>
              <a:pathLst>
                <a:path extrusionOk="0" h="3989" w="5180">
                  <a:moveTo>
                    <a:pt x="2953" y="572"/>
                  </a:moveTo>
                  <a:cubicBezTo>
                    <a:pt x="2977" y="572"/>
                    <a:pt x="2989" y="584"/>
                    <a:pt x="3000" y="608"/>
                  </a:cubicBezTo>
                  <a:lnTo>
                    <a:pt x="4584" y="3322"/>
                  </a:lnTo>
                  <a:cubicBezTo>
                    <a:pt x="4596" y="3334"/>
                    <a:pt x="4596" y="3346"/>
                    <a:pt x="4596" y="3358"/>
                  </a:cubicBezTo>
                  <a:cubicBezTo>
                    <a:pt x="4596" y="3382"/>
                    <a:pt x="4572" y="3405"/>
                    <a:pt x="4548" y="3405"/>
                  </a:cubicBezTo>
                  <a:lnTo>
                    <a:pt x="631" y="3405"/>
                  </a:lnTo>
                  <a:cubicBezTo>
                    <a:pt x="595" y="3405"/>
                    <a:pt x="583" y="3382"/>
                    <a:pt x="583" y="3358"/>
                  </a:cubicBezTo>
                  <a:cubicBezTo>
                    <a:pt x="583" y="3346"/>
                    <a:pt x="583" y="3334"/>
                    <a:pt x="583" y="3322"/>
                  </a:cubicBezTo>
                  <a:lnTo>
                    <a:pt x="2167" y="608"/>
                  </a:lnTo>
                  <a:cubicBezTo>
                    <a:pt x="2179" y="584"/>
                    <a:pt x="2203" y="572"/>
                    <a:pt x="2215" y="572"/>
                  </a:cubicBezTo>
                  <a:close/>
                  <a:moveTo>
                    <a:pt x="2215" y="0"/>
                  </a:moveTo>
                  <a:cubicBezTo>
                    <a:pt x="1988" y="0"/>
                    <a:pt x="1786" y="119"/>
                    <a:pt x="1667" y="310"/>
                  </a:cubicBezTo>
                  <a:lnTo>
                    <a:pt x="83" y="3036"/>
                  </a:lnTo>
                  <a:cubicBezTo>
                    <a:pt x="24" y="3132"/>
                    <a:pt x="0" y="3239"/>
                    <a:pt x="0" y="3358"/>
                  </a:cubicBezTo>
                  <a:cubicBezTo>
                    <a:pt x="0" y="3703"/>
                    <a:pt x="286" y="3989"/>
                    <a:pt x="631" y="3989"/>
                  </a:cubicBezTo>
                  <a:lnTo>
                    <a:pt x="4548" y="3989"/>
                  </a:lnTo>
                  <a:cubicBezTo>
                    <a:pt x="4894" y="3989"/>
                    <a:pt x="5179" y="3703"/>
                    <a:pt x="5179" y="3358"/>
                  </a:cubicBezTo>
                  <a:cubicBezTo>
                    <a:pt x="5179" y="3239"/>
                    <a:pt x="5144" y="3132"/>
                    <a:pt x="5084" y="3036"/>
                  </a:cubicBezTo>
                  <a:lnTo>
                    <a:pt x="3501" y="310"/>
                  </a:lnTo>
                  <a:cubicBezTo>
                    <a:pt x="3393" y="119"/>
                    <a:pt x="3179" y="0"/>
                    <a:pt x="295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0"/>
            <p:cNvSpPr/>
            <p:nvPr/>
          </p:nvSpPr>
          <p:spPr>
            <a:xfrm>
              <a:off x="6018991" y="3509045"/>
              <a:ext cx="171872" cy="133760"/>
            </a:xfrm>
            <a:custGeom>
              <a:rect b="b" l="l" r="r" t="t"/>
              <a:pathLst>
                <a:path extrusionOk="0" h="4180" w="5371">
                  <a:moveTo>
                    <a:pt x="3025" y="762"/>
                  </a:moveTo>
                  <a:lnTo>
                    <a:pt x="4561" y="3405"/>
                  </a:lnTo>
                  <a:lnTo>
                    <a:pt x="799" y="3405"/>
                  </a:lnTo>
                  <a:lnTo>
                    <a:pt x="2334" y="762"/>
                  </a:lnTo>
                  <a:close/>
                  <a:moveTo>
                    <a:pt x="2311" y="572"/>
                  </a:moveTo>
                  <a:cubicBezTo>
                    <a:pt x="2263" y="572"/>
                    <a:pt x="2215" y="607"/>
                    <a:pt x="2180" y="643"/>
                  </a:cubicBezTo>
                  <a:lnTo>
                    <a:pt x="596" y="3370"/>
                  </a:lnTo>
                  <a:cubicBezTo>
                    <a:pt x="584" y="3393"/>
                    <a:pt x="572" y="3417"/>
                    <a:pt x="572" y="3453"/>
                  </a:cubicBezTo>
                  <a:cubicBezTo>
                    <a:pt x="572" y="3524"/>
                    <a:pt x="644" y="3596"/>
                    <a:pt x="727" y="3596"/>
                  </a:cubicBezTo>
                  <a:lnTo>
                    <a:pt x="4644" y="3596"/>
                  </a:lnTo>
                  <a:cubicBezTo>
                    <a:pt x="4716" y="3596"/>
                    <a:pt x="4787" y="3524"/>
                    <a:pt x="4787" y="3453"/>
                  </a:cubicBezTo>
                  <a:cubicBezTo>
                    <a:pt x="4787" y="3417"/>
                    <a:pt x="4775" y="3393"/>
                    <a:pt x="4763" y="3370"/>
                  </a:cubicBezTo>
                  <a:lnTo>
                    <a:pt x="3180" y="655"/>
                  </a:lnTo>
                  <a:cubicBezTo>
                    <a:pt x="3156" y="607"/>
                    <a:pt x="3108" y="572"/>
                    <a:pt x="3049" y="572"/>
                  </a:cubicBezTo>
                  <a:close/>
                  <a:moveTo>
                    <a:pt x="3049" y="191"/>
                  </a:moveTo>
                  <a:cubicBezTo>
                    <a:pt x="3239" y="191"/>
                    <a:pt x="3418" y="286"/>
                    <a:pt x="3513" y="452"/>
                  </a:cubicBezTo>
                  <a:lnTo>
                    <a:pt x="5097" y="3179"/>
                  </a:lnTo>
                  <a:cubicBezTo>
                    <a:pt x="5144" y="3262"/>
                    <a:pt x="5168" y="3358"/>
                    <a:pt x="5168" y="3453"/>
                  </a:cubicBezTo>
                  <a:cubicBezTo>
                    <a:pt x="5168" y="3739"/>
                    <a:pt x="4930" y="3977"/>
                    <a:pt x="4644" y="3977"/>
                  </a:cubicBezTo>
                  <a:lnTo>
                    <a:pt x="727" y="3977"/>
                  </a:lnTo>
                  <a:cubicBezTo>
                    <a:pt x="429" y="3977"/>
                    <a:pt x="191" y="3739"/>
                    <a:pt x="191" y="3453"/>
                  </a:cubicBezTo>
                  <a:cubicBezTo>
                    <a:pt x="191" y="3358"/>
                    <a:pt x="215" y="3262"/>
                    <a:pt x="263" y="3179"/>
                  </a:cubicBezTo>
                  <a:lnTo>
                    <a:pt x="1846" y="452"/>
                  </a:lnTo>
                  <a:cubicBezTo>
                    <a:pt x="1942" y="286"/>
                    <a:pt x="2120" y="191"/>
                    <a:pt x="2311" y="191"/>
                  </a:cubicBezTo>
                  <a:close/>
                  <a:moveTo>
                    <a:pt x="2311" y="0"/>
                  </a:moveTo>
                  <a:cubicBezTo>
                    <a:pt x="2061" y="0"/>
                    <a:pt x="1811" y="131"/>
                    <a:pt x="1680" y="357"/>
                  </a:cubicBezTo>
                  <a:lnTo>
                    <a:pt x="96" y="3084"/>
                  </a:lnTo>
                  <a:cubicBezTo>
                    <a:pt x="37" y="3191"/>
                    <a:pt x="1" y="3322"/>
                    <a:pt x="1" y="3453"/>
                  </a:cubicBezTo>
                  <a:cubicBezTo>
                    <a:pt x="1" y="3846"/>
                    <a:pt x="322" y="4179"/>
                    <a:pt x="727" y="4179"/>
                  </a:cubicBezTo>
                  <a:lnTo>
                    <a:pt x="4644" y="4179"/>
                  </a:lnTo>
                  <a:cubicBezTo>
                    <a:pt x="5037" y="4179"/>
                    <a:pt x="5371" y="3846"/>
                    <a:pt x="5371" y="3453"/>
                  </a:cubicBezTo>
                  <a:cubicBezTo>
                    <a:pt x="5371" y="3322"/>
                    <a:pt x="5335" y="3191"/>
                    <a:pt x="5263" y="3084"/>
                  </a:cubicBezTo>
                  <a:lnTo>
                    <a:pt x="3680" y="357"/>
                  </a:lnTo>
                  <a:cubicBezTo>
                    <a:pt x="3549" y="131"/>
                    <a:pt x="3311" y="0"/>
                    <a:pt x="304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0"/>
            <p:cNvSpPr/>
            <p:nvPr/>
          </p:nvSpPr>
          <p:spPr>
            <a:xfrm>
              <a:off x="6095567" y="3431317"/>
              <a:ext cx="18720" cy="108992"/>
            </a:xfrm>
            <a:custGeom>
              <a:rect b="b" l="l" r="r" t="t"/>
              <a:pathLst>
                <a:path extrusionOk="0" h="3406" w="585">
                  <a:moveTo>
                    <a:pt x="287" y="0"/>
                  </a:moveTo>
                  <a:cubicBezTo>
                    <a:pt x="132" y="0"/>
                    <a:pt x="1" y="131"/>
                    <a:pt x="1" y="298"/>
                  </a:cubicBezTo>
                  <a:lnTo>
                    <a:pt x="1" y="3120"/>
                  </a:lnTo>
                  <a:cubicBezTo>
                    <a:pt x="1" y="3274"/>
                    <a:pt x="132" y="3405"/>
                    <a:pt x="287" y="3405"/>
                  </a:cubicBezTo>
                  <a:cubicBezTo>
                    <a:pt x="453" y="3405"/>
                    <a:pt x="584" y="3274"/>
                    <a:pt x="584" y="3120"/>
                  </a:cubicBezTo>
                  <a:lnTo>
                    <a:pt x="584" y="298"/>
                  </a:lnTo>
                  <a:cubicBezTo>
                    <a:pt x="584" y="131"/>
                    <a:pt x="453" y="0"/>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0"/>
            <p:cNvSpPr/>
            <p:nvPr/>
          </p:nvSpPr>
          <p:spPr>
            <a:xfrm>
              <a:off x="6092527" y="3428245"/>
              <a:ext cx="24800" cy="115104"/>
            </a:xfrm>
            <a:custGeom>
              <a:rect b="b" l="l" r="r" t="t"/>
              <a:pathLst>
                <a:path extrusionOk="0" h="3597" w="775">
                  <a:moveTo>
                    <a:pt x="382" y="191"/>
                  </a:moveTo>
                  <a:cubicBezTo>
                    <a:pt x="489" y="191"/>
                    <a:pt x="572" y="287"/>
                    <a:pt x="572" y="394"/>
                  </a:cubicBezTo>
                  <a:lnTo>
                    <a:pt x="572" y="3216"/>
                  </a:lnTo>
                  <a:cubicBezTo>
                    <a:pt x="572" y="3323"/>
                    <a:pt x="489" y="3406"/>
                    <a:pt x="382" y="3406"/>
                  </a:cubicBezTo>
                  <a:cubicBezTo>
                    <a:pt x="275" y="3406"/>
                    <a:pt x="191" y="3323"/>
                    <a:pt x="191" y="3216"/>
                  </a:cubicBezTo>
                  <a:lnTo>
                    <a:pt x="191" y="394"/>
                  </a:lnTo>
                  <a:cubicBezTo>
                    <a:pt x="191" y="287"/>
                    <a:pt x="275" y="191"/>
                    <a:pt x="382" y="191"/>
                  </a:cubicBezTo>
                  <a:close/>
                  <a:moveTo>
                    <a:pt x="382" y="1"/>
                  </a:moveTo>
                  <a:cubicBezTo>
                    <a:pt x="167" y="1"/>
                    <a:pt x="1" y="180"/>
                    <a:pt x="1" y="394"/>
                  </a:cubicBezTo>
                  <a:lnTo>
                    <a:pt x="1" y="3216"/>
                  </a:lnTo>
                  <a:cubicBezTo>
                    <a:pt x="1" y="3418"/>
                    <a:pt x="167" y="3597"/>
                    <a:pt x="382" y="3597"/>
                  </a:cubicBezTo>
                  <a:cubicBezTo>
                    <a:pt x="596" y="3597"/>
                    <a:pt x="775" y="3418"/>
                    <a:pt x="775" y="3216"/>
                  </a:cubicBezTo>
                  <a:lnTo>
                    <a:pt x="775" y="394"/>
                  </a:lnTo>
                  <a:cubicBezTo>
                    <a:pt x="775" y="180"/>
                    <a:pt x="596" y="1"/>
                    <a:pt x="38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0"/>
            <p:cNvSpPr/>
            <p:nvPr/>
          </p:nvSpPr>
          <p:spPr>
            <a:xfrm>
              <a:off x="6104719" y="3137173"/>
              <a:ext cx="32" cy="374944"/>
            </a:xfrm>
            <a:custGeom>
              <a:rect b="b" l="l" r="r" t="t"/>
              <a:pathLst>
                <a:path extrusionOk="0" h="11717" w="1">
                  <a:moveTo>
                    <a:pt x="1" y="1"/>
                  </a:moveTo>
                  <a:lnTo>
                    <a:pt x="1"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0"/>
            <p:cNvSpPr/>
            <p:nvPr/>
          </p:nvSpPr>
          <p:spPr>
            <a:xfrm>
              <a:off x="6101679" y="3134133"/>
              <a:ext cx="6112" cy="381024"/>
            </a:xfrm>
            <a:custGeom>
              <a:rect b="b" l="l" r="r" t="t"/>
              <a:pathLst>
                <a:path extrusionOk="0" h="11907" w="191">
                  <a:moveTo>
                    <a:pt x="96" y="0"/>
                  </a:moveTo>
                  <a:cubicBezTo>
                    <a:pt x="48" y="0"/>
                    <a:pt x="0" y="48"/>
                    <a:pt x="0" y="96"/>
                  </a:cubicBezTo>
                  <a:lnTo>
                    <a:pt x="0" y="11811"/>
                  </a:lnTo>
                  <a:cubicBezTo>
                    <a:pt x="0" y="11859"/>
                    <a:pt x="48" y="11907"/>
                    <a:pt x="96" y="11907"/>
                  </a:cubicBezTo>
                  <a:cubicBezTo>
                    <a:pt x="155" y="11907"/>
                    <a:pt x="191" y="11859"/>
                    <a:pt x="191" y="11811"/>
                  </a:cubicBezTo>
                  <a:lnTo>
                    <a:pt x="191" y="96"/>
                  </a:lnTo>
                  <a:cubicBezTo>
                    <a:pt x="191" y="48"/>
                    <a:pt x="155"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0"/>
            <p:cNvSpPr/>
            <p:nvPr/>
          </p:nvSpPr>
          <p:spPr>
            <a:xfrm>
              <a:off x="6779855" y="3512085"/>
              <a:ext cx="165760" cy="127648"/>
            </a:xfrm>
            <a:custGeom>
              <a:rect b="b" l="l" r="r" t="t"/>
              <a:pathLst>
                <a:path extrusionOk="0" h="3989" w="5180">
                  <a:moveTo>
                    <a:pt x="2965" y="572"/>
                  </a:moveTo>
                  <a:cubicBezTo>
                    <a:pt x="2977" y="572"/>
                    <a:pt x="3001" y="584"/>
                    <a:pt x="3013" y="608"/>
                  </a:cubicBezTo>
                  <a:lnTo>
                    <a:pt x="4596" y="3322"/>
                  </a:lnTo>
                  <a:cubicBezTo>
                    <a:pt x="4596" y="3334"/>
                    <a:pt x="4596" y="3346"/>
                    <a:pt x="4596" y="3358"/>
                  </a:cubicBezTo>
                  <a:cubicBezTo>
                    <a:pt x="4596" y="3382"/>
                    <a:pt x="4573" y="3405"/>
                    <a:pt x="4549" y="3405"/>
                  </a:cubicBezTo>
                  <a:lnTo>
                    <a:pt x="632" y="3405"/>
                  </a:lnTo>
                  <a:cubicBezTo>
                    <a:pt x="608" y="3405"/>
                    <a:pt x="584" y="3382"/>
                    <a:pt x="584" y="3358"/>
                  </a:cubicBezTo>
                  <a:cubicBezTo>
                    <a:pt x="584" y="3346"/>
                    <a:pt x="584" y="3334"/>
                    <a:pt x="596" y="3322"/>
                  </a:cubicBezTo>
                  <a:lnTo>
                    <a:pt x="2179" y="608"/>
                  </a:lnTo>
                  <a:cubicBezTo>
                    <a:pt x="2191" y="584"/>
                    <a:pt x="2203" y="572"/>
                    <a:pt x="2227" y="572"/>
                  </a:cubicBezTo>
                  <a:close/>
                  <a:moveTo>
                    <a:pt x="2227" y="0"/>
                  </a:moveTo>
                  <a:cubicBezTo>
                    <a:pt x="2001" y="0"/>
                    <a:pt x="1787" y="119"/>
                    <a:pt x="1679" y="310"/>
                  </a:cubicBezTo>
                  <a:lnTo>
                    <a:pt x="96" y="3036"/>
                  </a:lnTo>
                  <a:cubicBezTo>
                    <a:pt x="36" y="3132"/>
                    <a:pt x="1" y="3239"/>
                    <a:pt x="1" y="3358"/>
                  </a:cubicBezTo>
                  <a:cubicBezTo>
                    <a:pt x="1" y="3703"/>
                    <a:pt x="286" y="3989"/>
                    <a:pt x="632" y="3989"/>
                  </a:cubicBezTo>
                  <a:lnTo>
                    <a:pt x="4549" y="3989"/>
                  </a:lnTo>
                  <a:cubicBezTo>
                    <a:pt x="4894" y="3989"/>
                    <a:pt x="5180" y="3703"/>
                    <a:pt x="5180" y="3358"/>
                  </a:cubicBezTo>
                  <a:cubicBezTo>
                    <a:pt x="5180" y="3239"/>
                    <a:pt x="5156" y="3132"/>
                    <a:pt x="5096" y="3036"/>
                  </a:cubicBezTo>
                  <a:lnTo>
                    <a:pt x="3513" y="310"/>
                  </a:lnTo>
                  <a:cubicBezTo>
                    <a:pt x="3394" y="119"/>
                    <a:pt x="3191" y="0"/>
                    <a:pt x="2965"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0"/>
            <p:cNvSpPr/>
            <p:nvPr/>
          </p:nvSpPr>
          <p:spPr>
            <a:xfrm>
              <a:off x="6776815" y="3509045"/>
              <a:ext cx="171872" cy="133760"/>
            </a:xfrm>
            <a:custGeom>
              <a:rect b="b" l="l" r="r" t="t"/>
              <a:pathLst>
                <a:path extrusionOk="0" h="4180" w="5371">
                  <a:moveTo>
                    <a:pt x="3036" y="762"/>
                  </a:moveTo>
                  <a:lnTo>
                    <a:pt x="4572" y="3405"/>
                  </a:lnTo>
                  <a:lnTo>
                    <a:pt x="810" y="3405"/>
                  </a:lnTo>
                  <a:lnTo>
                    <a:pt x="2346" y="762"/>
                  </a:lnTo>
                  <a:close/>
                  <a:moveTo>
                    <a:pt x="2322" y="572"/>
                  </a:moveTo>
                  <a:cubicBezTo>
                    <a:pt x="2263" y="572"/>
                    <a:pt x="2215" y="607"/>
                    <a:pt x="2191" y="643"/>
                  </a:cubicBezTo>
                  <a:lnTo>
                    <a:pt x="608" y="3370"/>
                  </a:lnTo>
                  <a:cubicBezTo>
                    <a:pt x="596" y="3393"/>
                    <a:pt x="584" y="3417"/>
                    <a:pt x="584" y="3453"/>
                  </a:cubicBezTo>
                  <a:cubicBezTo>
                    <a:pt x="584" y="3524"/>
                    <a:pt x="655" y="3596"/>
                    <a:pt x="727" y="3596"/>
                  </a:cubicBezTo>
                  <a:lnTo>
                    <a:pt x="4644" y="3596"/>
                  </a:lnTo>
                  <a:cubicBezTo>
                    <a:pt x="4727" y="3596"/>
                    <a:pt x="4799" y="3524"/>
                    <a:pt x="4799" y="3453"/>
                  </a:cubicBezTo>
                  <a:cubicBezTo>
                    <a:pt x="4799" y="3417"/>
                    <a:pt x="4787" y="3393"/>
                    <a:pt x="4775" y="3370"/>
                  </a:cubicBezTo>
                  <a:lnTo>
                    <a:pt x="3191" y="655"/>
                  </a:lnTo>
                  <a:cubicBezTo>
                    <a:pt x="3156" y="607"/>
                    <a:pt x="3108" y="572"/>
                    <a:pt x="3060" y="572"/>
                  </a:cubicBezTo>
                  <a:close/>
                  <a:moveTo>
                    <a:pt x="3060" y="191"/>
                  </a:moveTo>
                  <a:cubicBezTo>
                    <a:pt x="3251" y="191"/>
                    <a:pt x="3429" y="286"/>
                    <a:pt x="3525" y="452"/>
                  </a:cubicBezTo>
                  <a:lnTo>
                    <a:pt x="5108" y="3179"/>
                  </a:lnTo>
                  <a:cubicBezTo>
                    <a:pt x="5156" y="3262"/>
                    <a:pt x="5180" y="3358"/>
                    <a:pt x="5180" y="3453"/>
                  </a:cubicBezTo>
                  <a:cubicBezTo>
                    <a:pt x="5180" y="3739"/>
                    <a:pt x="4941" y="3977"/>
                    <a:pt x="4644" y="3977"/>
                  </a:cubicBezTo>
                  <a:lnTo>
                    <a:pt x="727" y="3977"/>
                  </a:lnTo>
                  <a:cubicBezTo>
                    <a:pt x="441" y="3977"/>
                    <a:pt x="203" y="3739"/>
                    <a:pt x="203" y="3453"/>
                  </a:cubicBezTo>
                  <a:cubicBezTo>
                    <a:pt x="203" y="3358"/>
                    <a:pt x="227" y="3262"/>
                    <a:pt x="274" y="3179"/>
                  </a:cubicBezTo>
                  <a:lnTo>
                    <a:pt x="1858" y="452"/>
                  </a:lnTo>
                  <a:cubicBezTo>
                    <a:pt x="1953" y="286"/>
                    <a:pt x="2132" y="191"/>
                    <a:pt x="2322" y="191"/>
                  </a:cubicBezTo>
                  <a:close/>
                  <a:moveTo>
                    <a:pt x="2322" y="0"/>
                  </a:moveTo>
                  <a:cubicBezTo>
                    <a:pt x="2060" y="0"/>
                    <a:pt x="1822" y="131"/>
                    <a:pt x="1691" y="357"/>
                  </a:cubicBezTo>
                  <a:lnTo>
                    <a:pt x="108" y="3084"/>
                  </a:lnTo>
                  <a:cubicBezTo>
                    <a:pt x="36" y="3191"/>
                    <a:pt x="0" y="3322"/>
                    <a:pt x="0" y="3453"/>
                  </a:cubicBezTo>
                  <a:cubicBezTo>
                    <a:pt x="0" y="3846"/>
                    <a:pt x="334" y="4179"/>
                    <a:pt x="727" y="4179"/>
                  </a:cubicBezTo>
                  <a:lnTo>
                    <a:pt x="4644" y="4179"/>
                  </a:lnTo>
                  <a:cubicBezTo>
                    <a:pt x="5049" y="4179"/>
                    <a:pt x="5370" y="3846"/>
                    <a:pt x="5370" y="3453"/>
                  </a:cubicBezTo>
                  <a:cubicBezTo>
                    <a:pt x="5370" y="3322"/>
                    <a:pt x="5334" y="3191"/>
                    <a:pt x="5275" y="3084"/>
                  </a:cubicBezTo>
                  <a:lnTo>
                    <a:pt x="3691" y="357"/>
                  </a:lnTo>
                  <a:cubicBezTo>
                    <a:pt x="3560" y="131"/>
                    <a:pt x="3310" y="0"/>
                    <a:pt x="306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0"/>
            <p:cNvSpPr/>
            <p:nvPr/>
          </p:nvSpPr>
          <p:spPr>
            <a:xfrm>
              <a:off x="6853391" y="3431317"/>
              <a:ext cx="18688" cy="108992"/>
            </a:xfrm>
            <a:custGeom>
              <a:rect b="b" l="l" r="r" t="t"/>
              <a:pathLst>
                <a:path extrusionOk="0" h="3406" w="584">
                  <a:moveTo>
                    <a:pt x="298" y="0"/>
                  </a:moveTo>
                  <a:cubicBezTo>
                    <a:pt x="131" y="0"/>
                    <a:pt x="1" y="131"/>
                    <a:pt x="1" y="298"/>
                  </a:cubicBezTo>
                  <a:lnTo>
                    <a:pt x="1" y="3120"/>
                  </a:lnTo>
                  <a:cubicBezTo>
                    <a:pt x="1" y="3274"/>
                    <a:pt x="131" y="3405"/>
                    <a:pt x="298" y="3405"/>
                  </a:cubicBezTo>
                  <a:cubicBezTo>
                    <a:pt x="453" y="3405"/>
                    <a:pt x="584" y="3274"/>
                    <a:pt x="584" y="3120"/>
                  </a:cubicBezTo>
                  <a:lnTo>
                    <a:pt x="584" y="298"/>
                  </a:lnTo>
                  <a:cubicBezTo>
                    <a:pt x="584" y="131"/>
                    <a:pt x="453"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0"/>
            <p:cNvSpPr/>
            <p:nvPr/>
          </p:nvSpPr>
          <p:spPr>
            <a:xfrm>
              <a:off x="6850351" y="3428245"/>
              <a:ext cx="24800" cy="115104"/>
            </a:xfrm>
            <a:custGeom>
              <a:rect b="b" l="l" r="r" t="t"/>
              <a:pathLst>
                <a:path extrusionOk="0" h="3597" w="775">
                  <a:moveTo>
                    <a:pt x="393" y="191"/>
                  </a:moveTo>
                  <a:cubicBezTo>
                    <a:pt x="500" y="191"/>
                    <a:pt x="584" y="287"/>
                    <a:pt x="584" y="394"/>
                  </a:cubicBezTo>
                  <a:lnTo>
                    <a:pt x="584" y="3216"/>
                  </a:lnTo>
                  <a:cubicBezTo>
                    <a:pt x="584" y="3323"/>
                    <a:pt x="500" y="3406"/>
                    <a:pt x="393" y="3406"/>
                  </a:cubicBezTo>
                  <a:cubicBezTo>
                    <a:pt x="286" y="3406"/>
                    <a:pt x="203" y="3323"/>
                    <a:pt x="203" y="3216"/>
                  </a:cubicBezTo>
                  <a:lnTo>
                    <a:pt x="203" y="394"/>
                  </a:lnTo>
                  <a:cubicBezTo>
                    <a:pt x="203" y="287"/>
                    <a:pt x="286" y="191"/>
                    <a:pt x="393" y="191"/>
                  </a:cubicBezTo>
                  <a:close/>
                  <a:moveTo>
                    <a:pt x="393" y="1"/>
                  </a:moveTo>
                  <a:cubicBezTo>
                    <a:pt x="179" y="1"/>
                    <a:pt x="0" y="180"/>
                    <a:pt x="0" y="394"/>
                  </a:cubicBezTo>
                  <a:lnTo>
                    <a:pt x="0" y="3216"/>
                  </a:lnTo>
                  <a:cubicBezTo>
                    <a:pt x="0" y="3418"/>
                    <a:pt x="179" y="3597"/>
                    <a:pt x="393" y="3597"/>
                  </a:cubicBezTo>
                  <a:cubicBezTo>
                    <a:pt x="607" y="3597"/>
                    <a:pt x="774" y="3418"/>
                    <a:pt x="774" y="3216"/>
                  </a:cubicBezTo>
                  <a:lnTo>
                    <a:pt x="774" y="394"/>
                  </a:lnTo>
                  <a:cubicBezTo>
                    <a:pt x="774" y="180"/>
                    <a:pt x="607" y="1"/>
                    <a:pt x="3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0"/>
            <p:cNvSpPr/>
            <p:nvPr/>
          </p:nvSpPr>
          <p:spPr>
            <a:xfrm>
              <a:off x="6862927" y="3137173"/>
              <a:ext cx="32" cy="374944"/>
            </a:xfrm>
            <a:custGeom>
              <a:rect b="b" l="l" r="r" t="t"/>
              <a:pathLst>
                <a:path extrusionOk="0" h="11717" w="1">
                  <a:moveTo>
                    <a:pt x="0" y="1"/>
                  </a:moveTo>
                  <a:lnTo>
                    <a:pt x="0"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0"/>
            <p:cNvSpPr/>
            <p:nvPr/>
          </p:nvSpPr>
          <p:spPr>
            <a:xfrm>
              <a:off x="6859855" y="3134133"/>
              <a:ext cx="6144" cy="381024"/>
            </a:xfrm>
            <a:custGeom>
              <a:rect b="b" l="l" r="r" t="t"/>
              <a:pathLst>
                <a:path extrusionOk="0" h="11907" w="192">
                  <a:moveTo>
                    <a:pt x="96" y="0"/>
                  </a:moveTo>
                  <a:cubicBezTo>
                    <a:pt x="37" y="0"/>
                    <a:pt x="1" y="48"/>
                    <a:pt x="1" y="96"/>
                  </a:cubicBezTo>
                  <a:lnTo>
                    <a:pt x="1" y="11811"/>
                  </a:lnTo>
                  <a:cubicBezTo>
                    <a:pt x="1" y="11859"/>
                    <a:pt x="37" y="11907"/>
                    <a:pt x="96" y="11907"/>
                  </a:cubicBezTo>
                  <a:cubicBezTo>
                    <a:pt x="144" y="11907"/>
                    <a:pt x="191" y="11859"/>
                    <a:pt x="191" y="11811"/>
                  </a:cubicBezTo>
                  <a:lnTo>
                    <a:pt x="191" y="96"/>
                  </a:lnTo>
                  <a:cubicBezTo>
                    <a:pt x="191" y="48"/>
                    <a:pt x="144"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0"/>
            <p:cNvSpPr/>
            <p:nvPr/>
          </p:nvSpPr>
          <p:spPr>
            <a:xfrm>
              <a:off x="7538063" y="3512085"/>
              <a:ext cx="165760" cy="127648"/>
            </a:xfrm>
            <a:custGeom>
              <a:rect b="b" l="l" r="r" t="t"/>
              <a:pathLst>
                <a:path extrusionOk="0" h="3989" w="5180">
                  <a:moveTo>
                    <a:pt x="2953" y="572"/>
                  </a:moveTo>
                  <a:cubicBezTo>
                    <a:pt x="2977" y="572"/>
                    <a:pt x="2989" y="584"/>
                    <a:pt x="3000" y="608"/>
                  </a:cubicBezTo>
                  <a:lnTo>
                    <a:pt x="4584" y="3322"/>
                  </a:lnTo>
                  <a:cubicBezTo>
                    <a:pt x="4596" y="3334"/>
                    <a:pt x="4596" y="3346"/>
                    <a:pt x="4596" y="3358"/>
                  </a:cubicBezTo>
                  <a:cubicBezTo>
                    <a:pt x="4596" y="3382"/>
                    <a:pt x="4572" y="3405"/>
                    <a:pt x="4548" y="3405"/>
                  </a:cubicBezTo>
                  <a:lnTo>
                    <a:pt x="631" y="3405"/>
                  </a:lnTo>
                  <a:cubicBezTo>
                    <a:pt x="595" y="3405"/>
                    <a:pt x="572" y="3382"/>
                    <a:pt x="572" y="3358"/>
                  </a:cubicBezTo>
                  <a:cubicBezTo>
                    <a:pt x="572" y="3346"/>
                    <a:pt x="583" y="3334"/>
                    <a:pt x="583" y="3322"/>
                  </a:cubicBezTo>
                  <a:lnTo>
                    <a:pt x="2167" y="608"/>
                  </a:lnTo>
                  <a:cubicBezTo>
                    <a:pt x="2179" y="584"/>
                    <a:pt x="2203" y="572"/>
                    <a:pt x="2215" y="572"/>
                  </a:cubicBezTo>
                  <a:close/>
                  <a:moveTo>
                    <a:pt x="2215" y="0"/>
                  </a:moveTo>
                  <a:cubicBezTo>
                    <a:pt x="1988" y="0"/>
                    <a:pt x="1786" y="119"/>
                    <a:pt x="1667" y="310"/>
                  </a:cubicBezTo>
                  <a:lnTo>
                    <a:pt x="83" y="3036"/>
                  </a:lnTo>
                  <a:cubicBezTo>
                    <a:pt x="24" y="3132"/>
                    <a:pt x="0" y="3239"/>
                    <a:pt x="0" y="3358"/>
                  </a:cubicBezTo>
                  <a:cubicBezTo>
                    <a:pt x="0" y="3703"/>
                    <a:pt x="286" y="3989"/>
                    <a:pt x="631" y="3989"/>
                  </a:cubicBezTo>
                  <a:lnTo>
                    <a:pt x="4548" y="3989"/>
                  </a:lnTo>
                  <a:cubicBezTo>
                    <a:pt x="4894" y="3989"/>
                    <a:pt x="5179" y="3703"/>
                    <a:pt x="5179" y="3358"/>
                  </a:cubicBezTo>
                  <a:cubicBezTo>
                    <a:pt x="5179" y="3239"/>
                    <a:pt x="5144" y="3132"/>
                    <a:pt x="5084" y="3036"/>
                  </a:cubicBezTo>
                  <a:lnTo>
                    <a:pt x="3500" y="310"/>
                  </a:lnTo>
                  <a:cubicBezTo>
                    <a:pt x="3393" y="119"/>
                    <a:pt x="3179" y="0"/>
                    <a:pt x="295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0"/>
            <p:cNvSpPr/>
            <p:nvPr/>
          </p:nvSpPr>
          <p:spPr>
            <a:xfrm>
              <a:off x="7534991" y="3509045"/>
              <a:ext cx="171872" cy="133760"/>
            </a:xfrm>
            <a:custGeom>
              <a:rect b="b" l="l" r="r" t="t"/>
              <a:pathLst>
                <a:path extrusionOk="0" h="4180" w="5371">
                  <a:moveTo>
                    <a:pt x="3025" y="762"/>
                  </a:moveTo>
                  <a:lnTo>
                    <a:pt x="4561" y="3405"/>
                  </a:lnTo>
                  <a:lnTo>
                    <a:pt x="799" y="3405"/>
                  </a:lnTo>
                  <a:lnTo>
                    <a:pt x="2334" y="762"/>
                  </a:lnTo>
                  <a:close/>
                  <a:moveTo>
                    <a:pt x="2311" y="572"/>
                  </a:moveTo>
                  <a:cubicBezTo>
                    <a:pt x="2263" y="572"/>
                    <a:pt x="2215" y="607"/>
                    <a:pt x="2180" y="643"/>
                  </a:cubicBezTo>
                  <a:lnTo>
                    <a:pt x="596" y="3370"/>
                  </a:lnTo>
                  <a:cubicBezTo>
                    <a:pt x="584" y="3393"/>
                    <a:pt x="572" y="3417"/>
                    <a:pt x="572" y="3453"/>
                  </a:cubicBezTo>
                  <a:cubicBezTo>
                    <a:pt x="572" y="3524"/>
                    <a:pt x="644" y="3596"/>
                    <a:pt x="727" y="3596"/>
                  </a:cubicBezTo>
                  <a:lnTo>
                    <a:pt x="4644" y="3596"/>
                  </a:lnTo>
                  <a:cubicBezTo>
                    <a:pt x="4716" y="3596"/>
                    <a:pt x="4787" y="3524"/>
                    <a:pt x="4787" y="3453"/>
                  </a:cubicBezTo>
                  <a:cubicBezTo>
                    <a:pt x="4787" y="3417"/>
                    <a:pt x="4775" y="3393"/>
                    <a:pt x="4763" y="3370"/>
                  </a:cubicBezTo>
                  <a:lnTo>
                    <a:pt x="3180" y="655"/>
                  </a:lnTo>
                  <a:cubicBezTo>
                    <a:pt x="3156" y="607"/>
                    <a:pt x="3108" y="572"/>
                    <a:pt x="3049" y="572"/>
                  </a:cubicBezTo>
                  <a:close/>
                  <a:moveTo>
                    <a:pt x="3049" y="191"/>
                  </a:moveTo>
                  <a:cubicBezTo>
                    <a:pt x="3239" y="191"/>
                    <a:pt x="3418" y="286"/>
                    <a:pt x="3513" y="452"/>
                  </a:cubicBezTo>
                  <a:lnTo>
                    <a:pt x="5097" y="3179"/>
                  </a:lnTo>
                  <a:cubicBezTo>
                    <a:pt x="5144" y="3262"/>
                    <a:pt x="5168" y="3358"/>
                    <a:pt x="5168" y="3453"/>
                  </a:cubicBezTo>
                  <a:cubicBezTo>
                    <a:pt x="5168" y="3739"/>
                    <a:pt x="4930" y="3977"/>
                    <a:pt x="4644" y="3977"/>
                  </a:cubicBezTo>
                  <a:lnTo>
                    <a:pt x="727" y="3977"/>
                  </a:lnTo>
                  <a:cubicBezTo>
                    <a:pt x="429" y="3977"/>
                    <a:pt x="191" y="3739"/>
                    <a:pt x="191" y="3453"/>
                  </a:cubicBezTo>
                  <a:cubicBezTo>
                    <a:pt x="191" y="3358"/>
                    <a:pt x="215" y="3262"/>
                    <a:pt x="263" y="3179"/>
                  </a:cubicBezTo>
                  <a:lnTo>
                    <a:pt x="1846" y="452"/>
                  </a:lnTo>
                  <a:cubicBezTo>
                    <a:pt x="1942" y="286"/>
                    <a:pt x="2120" y="191"/>
                    <a:pt x="2311" y="191"/>
                  </a:cubicBezTo>
                  <a:close/>
                  <a:moveTo>
                    <a:pt x="2311" y="0"/>
                  </a:moveTo>
                  <a:cubicBezTo>
                    <a:pt x="2061" y="0"/>
                    <a:pt x="1811" y="131"/>
                    <a:pt x="1680" y="357"/>
                  </a:cubicBezTo>
                  <a:lnTo>
                    <a:pt x="96" y="3084"/>
                  </a:lnTo>
                  <a:cubicBezTo>
                    <a:pt x="37" y="3191"/>
                    <a:pt x="1" y="3322"/>
                    <a:pt x="1" y="3453"/>
                  </a:cubicBezTo>
                  <a:cubicBezTo>
                    <a:pt x="1" y="3846"/>
                    <a:pt x="322" y="4179"/>
                    <a:pt x="727" y="4179"/>
                  </a:cubicBezTo>
                  <a:lnTo>
                    <a:pt x="4644" y="4179"/>
                  </a:lnTo>
                  <a:cubicBezTo>
                    <a:pt x="5037" y="4179"/>
                    <a:pt x="5371" y="3846"/>
                    <a:pt x="5371" y="3453"/>
                  </a:cubicBezTo>
                  <a:cubicBezTo>
                    <a:pt x="5371" y="3322"/>
                    <a:pt x="5335" y="3191"/>
                    <a:pt x="5263" y="3084"/>
                  </a:cubicBezTo>
                  <a:lnTo>
                    <a:pt x="3680" y="357"/>
                  </a:lnTo>
                  <a:cubicBezTo>
                    <a:pt x="3549" y="131"/>
                    <a:pt x="3311" y="0"/>
                    <a:pt x="304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0"/>
            <p:cNvSpPr/>
            <p:nvPr/>
          </p:nvSpPr>
          <p:spPr>
            <a:xfrm>
              <a:off x="7611567" y="3431317"/>
              <a:ext cx="18336" cy="108992"/>
            </a:xfrm>
            <a:custGeom>
              <a:rect b="b" l="l" r="r" t="t"/>
              <a:pathLst>
                <a:path extrusionOk="0" h="3406" w="573">
                  <a:moveTo>
                    <a:pt x="287" y="0"/>
                  </a:moveTo>
                  <a:cubicBezTo>
                    <a:pt x="132" y="0"/>
                    <a:pt x="1" y="131"/>
                    <a:pt x="1" y="298"/>
                  </a:cubicBezTo>
                  <a:lnTo>
                    <a:pt x="1" y="3120"/>
                  </a:lnTo>
                  <a:cubicBezTo>
                    <a:pt x="1" y="3274"/>
                    <a:pt x="132" y="3405"/>
                    <a:pt x="287" y="3405"/>
                  </a:cubicBezTo>
                  <a:cubicBezTo>
                    <a:pt x="453" y="3405"/>
                    <a:pt x="572" y="3274"/>
                    <a:pt x="572" y="3120"/>
                  </a:cubicBezTo>
                  <a:lnTo>
                    <a:pt x="572" y="298"/>
                  </a:lnTo>
                  <a:cubicBezTo>
                    <a:pt x="572" y="131"/>
                    <a:pt x="453" y="0"/>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0"/>
            <p:cNvSpPr/>
            <p:nvPr/>
          </p:nvSpPr>
          <p:spPr>
            <a:xfrm>
              <a:off x="7608527" y="3428245"/>
              <a:ext cx="24800" cy="115104"/>
            </a:xfrm>
            <a:custGeom>
              <a:rect b="b" l="l" r="r" t="t"/>
              <a:pathLst>
                <a:path extrusionOk="0" h="3597" w="775">
                  <a:moveTo>
                    <a:pt x="382" y="191"/>
                  </a:moveTo>
                  <a:cubicBezTo>
                    <a:pt x="489" y="191"/>
                    <a:pt x="572" y="287"/>
                    <a:pt x="572" y="394"/>
                  </a:cubicBezTo>
                  <a:lnTo>
                    <a:pt x="572" y="3216"/>
                  </a:lnTo>
                  <a:cubicBezTo>
                    <a:pt x="572" y="3323"/>
                    <a:pt x="489" y="3406"/>
                    <a:pt x="382" y="3406"/>
                  </a:cubicBezTo>
                  <a:cubicBezTo>
                    <a:pt x="275" y="3406"/>
                    <a:pt x="191" y="3323"/>
                    <a:pt x="191" y="3216"/>
                  </a:cubicBezTo>
                  <a:lnTo>
                    <a:pt x="191" y="394"/>
                  </a:lnTo>
                  <a:cubicBezTo>
                    <a:pt x="191" y="287"/>
                    <a:pt x="275" y="191"/>
                    <a:pt x="382" y="191"/>
                  </a:cubicBezTo>
                  <a:close/>
                  <a:moveTo>
                    <a:pt x="382" y="1"/>
                  </a:moveTo>
                  <a:cubicBezTo>
                    <a:pt x="167" y="1"/>
                    <a:pt x="1" y="180"/>
                    <a:pt x="1" y="394"/>
                  </a:cubicBezTo>
                  <a:lnTo>
                    <a:pt x="1" y="3216"/>
                  </a:lnTo>
                  <a:cubicBezTo>
                    <a:pt x="1" y="3418"/>
                    <a:pt x="167" y="3597"/>
                    <a:pt x="382" y="3597"/>
                  </a:cubicBezTo>
                  <a:cubicBezTo>
                    <a:pt x="596" y="3597"/>
                    <a:pt x="775" y="3418"/>
                    <a:pt x="775" y="3216"/>
                  </a:cubicBezTo>
                  <a:lnTo>
                    <a:pt x="775" y="394"/>
                  </a:lnTo>
                  <a:cubicBezTo>
                    <a:pt x="775" y="180"/>
                    <a:pt x="596" y="1"/>
                    <a:pt x="38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0"/>
            <p:cNvSpPr/>
            <p:nvPr/>
          </p:nvSpPr>
          <p:spPr>
            <a:xfrm>
              <a:off x="7620719" y="3137173"/>
              <a:ext cx="32" cy="374944"/>
            </a:xfrm>
            <a:custGeom>
              <a:rect b="b" l="l" r="r" t="t"/>
              <a:pathLst>
                <a:path extrusionOk="0" h="11717" w="1">
                  <a:moveTo>
                    <a:pt x="1" y="1"/>
                  </a:moveTo>
                  <a:lnTo>
                    <a:pt x="1"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0"/>
            <p:cNvSpPr/>
            <p:nvPr/>
          </p:nvSpPr>
          <p:spPr>
            <a:xfrm>
              <a:off x="7617679" y="3134133"/>
              <a:ext cx="6112" cy="381024"/>
            </a:xfrm>
            <a:custGeom>
              <a:rect b="b" l="l" r="r" t="t"/>
              <a:pathLst>
                <a:path extrusionOk="0" h="11907" w="191">
                  <a:moveTo>
                    <a:pt x="96" y="0"/>
                  </a:moveTo>
                  <a:cubicBezTo>
                    <a:pt x="48" y="0"/>
                    <a:pt x="0" y="48"/>
                    <a:pt x="0" y="96"/>
                  </a:cubicBezTo>
                  <a:lnTo>
                    <a:pt x="0" y="11811"/>
                  </a:lnTo>
                  <a:cubicBezTo>
                    <a:pt x="0" y="11859"/>
                    <a:pt x="48" y="11907"/>
                    <a:pt x="96" y="11907"/>
                  </a:cubicBezTo>
                  <a:cubicBezTo>
                    <a:pt x="155" y="11907"/>
                    <a:pt x="191" y="11859"/>
                    <a:pt x="191" y="11811"/>
                  </a:cubicBezTo>
                  <a:lnTo>
                    <a:pt x="191" y="96"/>
                  </a:lnTo>
                  <a:cubicBezTo>
                    <a:pt x="191" y="48"/>
                    <a:pt x="155"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0"/>
            <p:cNvSpPr/>
            <p:nvPr/>
          </p:nvSpPr>
          <p:spPr>
            <a:xfrm>
              <a:off x="8364815" y="4629557"/>
              <a:ext cx="157376" cy="462560"/>
            </a:xfrm>
            <a:custGeom>
              <a:rect b="b" l="l" r="r" t="t"/>
              <a:pathLst>
                <a:path extrusionOk="0" h="14455" w="4918">
                  <a:moveTo>
                    <a:pt x="1" y="0"/>
                  </a:moveTo>
                  <a:lnTo>
                    <a:pt x="286" y="2798"/>
                  </a:lnTo>
                  <a:lnTo>
                    <a:pt x="2048" y="12990"/>
                  </a:lnTo>
                  <a:lnTo>
                    <a:pt x="1322" y="14312"/>
                  </a:lnTo>
                  <a:lnTo>
                    <a:pt x="4442" y="14454"/>
                  </a:lnTo>
                  <a:cubicBezTo>
                    <a:pt x="4442" y="14454"/>
                    <a:pt x="3906" y="11430"/>
                    <a:pt x="4418" y="8275"/>
                  </a:cubicBezTo>
                  <a:cubicBezTo>
                    <a:pt x="4918" y="5108"/>
                    <a:pt x="3930" y="2334"/>
                    <a:pt x="3930" y="2334"/>
                  </a:cubicBezTo>
                  <a:lnTo>
                    <a:pt x="41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0"/>
            <p:cNvSpPr/>
            <p:nvPr/>
          </p:nvSpPr>
          <p:spPr>
            <a:xfrm>
              <a:off x="8361775" y="4626517"/>
              <a:ext cx="162720" cy="468640"/>
            </a:xfrm>
            <a:custGeom>
              <a:rect b="b" l="l" r="r" t="t"/>
              <a:pathLst>
                <a:path extrusionOk="0" h="14645" w="5085">
                  <a:moveTo>
                    <a:pt x="96" y="0"/>
                  </a:moveTo>
                  <a:cubicBezTo>
                    <a:pt x="72" y="0"/>
                    <a:pt x="48" y="12"/>
                    <a:pt x="24" y="36"/>
                  </a:cubicBezTo>
                  <a:cubicBezTo>
                    <a:pt x="12" y="48"/>
                    <a:pt x="0" y="83"/>
                    <a:pt x="0" y="107"/>
                  </a:cubicBezTo>
                  <a:lnTo>
                    <a:pt x="286" y="2905"/>
                  </a:lnTo>
                  <a:lnTo>
                    <a:pt x="2048" y="13073"/>
                  </a:lnTo>
                  <a:lnTo>
                    <a:pt x="1334" y="14359"/>
                  </a:lnTo>
                  <a:cubicBezTo>
                    <a:pt x="1310" y="14407"/>
                    <a:pt x="1322" y="14466"/>
                    <a:pt x="1370" y="14490"/>
                  </a:cubicBezTo>
                  <a:cubicBezTo>
                    <a:pt x="1385" y="14498"/>
                    <a:pt x="1403" y="14502"/>
                    <a:pt x="1419" y="14502"/>
                  </a:cubicBezTo>
                  <a:cubicBezTo>
                    <a:pt x="1453" y="14502"/>
                    <a:pt x="1485" y="14486"/>
                    <a:pt x="1501" y="14454"/>
                  </a:cubicBezTo>
                  <a:lnTo>
                    <a:pt x="2227" y="13133"/>
                  </a:lnTo>
                  <a:cubicBezTo>
                    <a:pt x="2239" y="13121"/>
                    <a:pt x="2239" y="13097"/>
                    <a:pt x="2239" y="13073"/>
                  </a:cubicBezTo>
                  <a:lnTo>
                    <a:pt x="477" y="2881"/>
                  </a:lnTo>
                  <a:lnTo>
                    <a:pt x="203" y="191"/>
                  </a:lnTo>
                  <a:lnTo>
                    <a:pt x="4156" y="191"/>
                  </a:lnTo>
                  <a:lnTo>
                    <a:pt x="3929" y="2429"/>
                  </a:lnTo>
                  <a:cubicBezTo>
                    <a:pt x="3929" y="2441"/>
                    <a:pt x="3929" y="2453"/>
                    <a:pt x="3929" y="2465"/>
                  </a:cubicBezTo>
                  <a:cubicBezTo>
                    <a:pt x="3941" y="2488"/>
                    <a:pt x="4906" y="5251"/>
                    <a:pt x="4418" y="8346"/>
                  </a:cubicBezTo>
                  <a:cubicBezTo>
                    <a:pt x="3906" y="11490"/>
                    <a:pt x="4429" y="14538"/>
                    <a:pt x="4441" y="14573"/>
                  </a:cubicBezTo>
                  <a:cubicBezTo>
                    <a:pt x="4441" y="14609"/>
                    <a:pt x="4489" y="14645"/>
                    <a:pt x="4537" y="14645"/>
                  </a:cubicBezTo>
                  <a:lnTo>
                    <a:pt x="4549" y="14645"/>
                  </a:lnTo>
                  <a:cubicBezTo>
                    <a:pt x="4596" y="14633"/>
                    <a:pt x="4632" y="14585"/>
                    <a:pt x="4632" y="14538"/>
                  </a:cubicBezTo>
                  <a:cubicBezTo>
                    <a:pt x="4620" y="14502"/>
                    <a:pt x="4108" y="11490"/>
                    <a:pt x="4608" y="8382"/>
                  </a:cubicBezTo>
                  <a:cubicBezTo>
                    <a:pt x="5084" y="5382"/>
                    <a:pt x="4215" y="2691"/>
                    <a:pt x="4120" y="2429"/>
                  </a:cubicBezTo>
                  <a:lnTo>
                    <a:pt x="4358" y="107"/>
                  </a:lnTo>
                  <a:cubicBezTo>
                    <a:pt x="4370" y="83"/>
                    <a:pt x="4358" y="48"/>
                    <a:pt x="4334" y="36"/>
                  </a:cubicBezTo>
                  <a:cubicBezTo>
                    <a:pt x="4322" y="12"/>
                    <a:pt x="4299" y="0"/>
                    <a:pt x="426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0"/>
            <p:cNvSpPr/>
            <p:nvPr/>
          </p:nvSpPr>
          <p:spPr>
            <a:xfrm>
              <a:off x="8407119" y="4915285"/>
              <a:ext cx="99840" cy="176832"/>
            </a:xfrm>
            <a:custGeom>
              <a:rect b="b" l="l" r="r" t="t"/>
              <a:pathLst>
                <a:path extrusionOk="0" h="5526" w="3120">
                  <a:moveTo>
                    <a:pt x="24" y="1"/>
                  </a:moveTo>
                  <a:lnTo>
                    <a:pt x="726" y="4061"/>
                  </a:lnTo>
                  <a:lnTo>
                    <a:pt x="0" y="5383"/>
                  </a:lnTo>
                  <a:lnTo>
                    <a:pt x="3120" y="5525"/>
                  </a:lnTo>
                  <a:cubicBezTo>
                    <a:pt x="3120" y="5525"/>
                    <a:pt x="2667" y="2966"/>
                    <a:pt x="2989" y="96"/>
                  </a:cubicBezTo>
                  <a:lnTo>
                    <a:pt x="2989" y="96"/>
                  </a:lnTo>
                  <a:cubicBezTo>
                    <a:pt x="2647" y="124"/>
                    <a:pt x="2312" y="136"/>
                    <a:pt x="1992" y="136"/>
                  </a:cubicBezTo>
                  <a:cubicBezTo>
                    <a:pt x="1219" y="136"/>
                    <a:pt x="529" y="68"/>
                    <a:pt x="24"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0"/>
            <p:cNvSpPr/>
            <p:nvPr/>
          </p:nvSpPr>
          <p:spPr>
            <a:xfrm>
              <a:off x="8403695" y="4912117"/>
              <a:ext cx="106304" cy="183040"/>
            </a:xfrm>
            <a:custGeom>
              <a:rect b="b" l="l" r="r" t="t"/>
              <a:pathLst>
                <a:path extrusionOk="0" h="5720" w="3322">
                  <a:moveTo>
                    <a:pt x="250" y="207"/>
                  </a:moveTo>
                  <a:lnTo>
                    <a:pt x="250" y="207"/>
                  </a:lnTo>
                  <a:cubicBezTo>
                    <a:pt x="703" y="267"/>
                    <a:pt x="1357" y="326"/>
                    <a:pt x="2084" y="326"/>
                  </a:cubicBezTo>
                  <a:cubicBezTo>
                    <a:pt x="2393" y="326"/>
                    <a:pt x="2691" y="314"/>
                    <a:pt x="2989" y="302"/>
                  </a:cubicBezTo>
                  <a:lnTo>
                    <a:pt x="2989" y="302"/>
                  </a:lnTo>
                  <a:cubicBezTo>
                    <a:pt x="2727" y="2755"/>
                    <a:pt x="3024" y="4993"/>
                    <a:pt x="3108" y="5529"/>
                  </a:cubicBezTo>
                  <a:lnTo>
                    <a:pt x="262" y="5398"/>
                  </a:lnTo>
                  <a:lnTo>
                    <a:pt x="917" y="4208"/>
                  </a:lnTo>
                  <a:cubicBezTo>
                    <a:pt x="929" y="4196"/>
                    <a:pt x="929" y="4172"/>
                    <a:pt x="929" y="4148"/>
                  </a:cubicBezTo>
                  <a:lnTo>
                    <a:pt x="250" y="207"/>
                  </a:lnTo>
                  <a:close/>
                  <a:moveTo>
                    <a:pt x="122" y="0"/>
                  </a:moveTo>
                  <a:cubicBezTo>
                    <a:pt x="101" y="0"/>
                    <a:pt x="77" y="11"/>
                    <a:pt x="60" y="28"/>
                  </a:cubicBezTo>
                  <a:cubicBezTo>
                    <a:pt x="48" y="52"/>
                    <a:pt x="36" y="88"/>
                    <a:pt x="36" y="112"/>
                  </a:cubicBezTo>
                  <a:lnTo>
                    <a:pt x="738" y="4148"/>
                  </a:lnTo>
                  <a:lnTo>
                    <a:pt x="24" y="5434"/>
                  </a:lnTo>
                  <a:cubicBezTo>
                    <a:pt x="0" y="5470"/>
                    <a:pt x="0" y="5505"/>
                    <a:pt x="24" y="5529"/>
                  </a:cubicBezTo>
                  <a:cubicBezTo>
                    <a:pt x="36" y="5553"/>
                    <a:pt x="71" y="5577"/>
                    <a:pt x="95" y="5577"/>
                  </a:cubicBezTo>
                  <a:lnTo>
                    <a:pt x="3215" y="5720"/>
                  </a:lnTo>
                  <a:lnTo>
                    <a:pt x="3227" y="5720"/>
                  </a:lnTo>
                  <a:cubicBezTo>
                    <a:pt x="3250" y="5720"/>
                    <a:pt x="3274" y="5708"/>
                    <a:pt x="3298" y="5684"/>
                  </a:cubicBezTo>
                  <a:cubicBezTo>
                    <a:pt x="3310" y="5672"/>
                    <a:pt x="3322" y="5636"/>
                    <a:pt x="3322" y="5613"/>
                  </a:cubicBezTo>
                  <a:cubicBezTo>
                    <a:pt x="3310" y="5589"/>
                    <a:pt x="2869" y="3029"/>
                    <a:pt x="3191" y="207"/>
                  </a:cubicBezTo>
                  <a:cubicBezTo>
                    <a:pt x="3191" y="171"/>
                    <a:pt x="3191" y="148"/>
                    <a:pt x="3167" y="124"/>
                  </a:cubicBezTo>
                  <a:cubicBezTo>
                    <a:pt x="3150" y="106"/>
                    <a:pt x="3132" y="95"/>
                    <a:pt x="3110" y="95"/>
                  </a:cubicBezTo>
                  <a:cubicBezTo>
                    <a:pt x="3102" y="95"/>
                    <a:pt x="3093" y="97"/>
                    <a:pt x="3084" y="100"/>
                  </a:cubicBezTo>
                  <a:cubicBezTo>
                    <a:pt x="2762" y="124"/>
                    <a:pt x="2429" y="136"/>
                    <a:pt x="2084" y="136"/>
                  </a:cubicBezTo>
                  <a:cubicBezTo>
                    <a:pt x="1298" y="136"/>
                    <a:pt x="595" y="64"/>
                    <a:pt x="143" y="5"/>
                  </a:cubicBezTo>
                  <a:cubicBezTo>
                    <a:pt x="137" y="1"/>
                    <a:pt x="129" y="0"/>
                    <a:pt x="12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0"/>
            <p:cNvSpPr/>
            <p:nvPr/>
          </p:nvSpPr>
          <p:spPr>
            <a:xfrm>
              <a:off x="8364815" y="4629557"/>
              <a:ext cx="133376" cy="47264"/>
            </a:xfrm>
            <a:custGeom>
              <a:rect b="b" l="l" r="r" t="t"/>
              <a:pathLst>
                <a:path extrusionOk="0" h="1477" w="4168">
                  <a:moveTo>
                    <a:pt x="1" y="0"/>
                  </a:moveTo>
                  <a:lnTo>
                    <a:pt x="72" y="667"/>
                  </a:lnTo>
                  <a:cubicBezTo>
                    <a:pt x="1346" y="1250"/>
                    <a:pt x="3180" y="1429"/>
                    <a:pt x="4025" y="1477"/>
                  </a:cubicBezTo>
                  <a:lnTo>
                    <a:pt x="4168"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0"/>
            <p:cNvSpPr/>
            <p:nvPr/>
          </p:nvSpPr>
          <p:spPr>
            <a:xfrm>
              <a:off x="8361775" y="4626517"/>
              <a:ext cx="139840" cy="53344"/>
            </a:xfrm>
            <a:custGeom>
              <a:rect b="b" l="l" r="r" t="t"/>
              <a:pathLst>
                <a:path extrusionOk="0" h="1667" w="4370">
                  <a:moveTo>
                    <a:pt x="4156" y="191"/>
                  </a:moveTo>
                  <a:lnTo>
                    <a:pt x="4025" y="1464"/>
                  </a:lnTo>
                  <a:cubicBezTo>
                    <a:pt x="3239" y="1417"/>
                    <a:pt x="1489" y="1250"/>
                    <a:pt x="250" y="702"/>
                  </a:cubicBezTo>
                  <a:lnTo>
                    <a:pt x="203" y="191"/>
                  </a:lnTo>
                  <a:close/>
                  <a:moveTo>
                    <a:pt x="96" y="0"/>
                  </a:moveTo>
                  <a:cubicBezTo>
                    <a:pt x="72" y="0"/>
                    <a:pt x="48" y="12"/>
                    <a:pt x="24" y="36"/>
                  </a:cubicBezTo>
                  <a:cubicBezTo>
                    <a:pt x="12" y="48"/>
                    <a:pt x="0" y="83"/>
                    <a:pt x="0" y="107"/>
                  </a:cubicBezTo>
                  <a:lnTo>
                    <a:pt x="72" y="774"/>
                  </a:lnTo>
                  <a:cubicBezTo>
                    <a:pt x="72" y="810"/>
                    <a:pt x="96" y="833"/>
                    <a:pt x="131" y="845"/>
                  </a:cubicBezTo>
                  <a:cubicBezTo>
                    <a:pt x="1393" y="1429"/>
                    <a:pt x="3167" y="1607"/>
                    <a:pt x="4108" y="1667"/>
                  </a:cubicBezTo>
                  <a:lnTo>
                    <a:pt x="4120" y="1667"/>
                  </a:lnTo>
                  <a:cubicBezTo>
                    <a:pt x="4168" y="1667"/>
                    <a:pt x="4203" y="1631"/>
                    <a:pt x="4215" y="1584"/>
                  </a:cubicBezTo>
                  <a:lnTo>
                    <a:pt x="4358" y="107"/>
                  </a:lnTo>
                  <a:cubicBezTo>
                    <a:pt x="4370" y="83"/>
                    <a:pt x="4358" y="48"/>
                    <a:pt x="4334" y="36"/>
                  </a:cubicBezTo>
                  <a:cubicBezTo>
                    <a:pt x="4322" y="12"/>
                    <a:pt x="4299" y="0"/>
                    <a:pt x="426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0"/>
            <p:cNvSpPr/>
            <p:nvPr/>
          </p:nvSpPr>
          <p:spPr>
            <a:xfrm>
              <a:off x="8298159" y="5037205"/>
              <a:ext cx="221376" cy="106336"/>
            </a:xfrm>
            <a:custGeom>
              <a:rect b="b" l="l" r="r" t="t"/>
              <a:pathLst>
                <a:path extrusionOk="0" h="3323" w="6918">
                  <a:moveTo>
                    <a:pt x="4096" y="1"/>
                  </a:moveTo>
                  <a:cubicBezTo>
                    <a:pt x="3739" y="156"/>
                    <a:pt x="3739" y="156"/>
                    <a:pt x="3524" y="370"/>
                  </a:cubicBezTo>
                  <a:cubicBezTo>
                    <a:pt x="3155" y="727"/>
                    <a:pt x="2691" y="977"/>
                    <a:pt x="2191" y="1025"/>
                  </a:cubicBezTo>
                  <a:lnTo>
                    <a:pt x="2096" y="1037"/>
                  </a:lnTo>
                  <a:cubicBezTo>
                    <a:pt x="1976" y="1049"/>
                    <a:pt x="1869" y="1072"/>
                    <a:pt x="1774" y="1120"/>
                  </a:cubicBezTo>
                  <a:lnTo>
                    <a:pt x="714" y="1561"/>
                  </a:lnTo>
                  <a:cubicBezTo>
                    <a:pt x="321" y="1727"/>
                    <a:pt x="48" y="2085"/>
                    <a:pt x="0" y="2513"/>
                  </a:cubicBezTo>
                  <a:lnTo>
                    <a:pt x="36" y="3323"/>
                  </a:lnTo>
                  <a:lnTo>
                    <a:pt x="6584" y="3323"/>
                  </a:lnTo>
                  <a:cubicBezTo>
                    <a:pt x="6775" y="3323"/>
                    <a:pt x="6918" y="3168"/>
                    <a:pt x="6894" y="2977"/>
                  </a:cubicBezTo>
                  <a:lnTo>
                    <a:pt x="6691" y="1215"/>
                  </a:lnTo>
                  <a:cubicBezTo>
                    <a:pt x="6691" y="1215"/>
                    <a:pt x="6610" y="1224"/>
                    <a:pt x="6473" y="1224"/>
                  </a:cubicBezTo>
                  <a:cubicBezTo>
                    <a:pt x="5970" y="1224"/>
                    <a:pt x="4723" y="1106"/>
                    <a:pt x="409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0"/>
            <p:cNvSpPr/>
            <p:nvPr/>
          </p:nvSpPr>
          <p:spPr>
            <a:xfrm>
              <a:off x="8295087" y="5034229"/>
              <a:ext cx="227104" cy="112352"/>
            </a:xfrm>
            <a:custGeom>
              <a:rect b="b" l="l" r="r" t="t"/>
              <a:pathLst>
                <a:path extrusionOk="0" h="3511" w="7097">
                  <a:moveTo>
                    <a:pt x="4144" y="213"/>
                  </a:moveTo>
                  <a:cubicBezTo>
                    <a:pt x="4826" y="1313"/>
                    <a:pt x="6099" y="1417"/>
                    <a:pt x="6598" y="1417"/>
                  </a:cubicBezTo>
                  <a:cubicBezTo>
                    <a:pt x="6638" y="1417"/>
                    <a:pt x="6674" y="1416"/>
                    <a:pt x="6704" y="1416"/>
                  </a:cubicBezTo>
                  <a:lnTo>
                    <a:pt x="6894" y="3082"/>
                  </a:lnTo>
                  <a:cubicBezTo>
                    <a:pt x="6894" y="3142"/>
                    <a:pt x="6883" y="3201"/>
                    <a:pt x="6835" y="3249"/>
                  </a:cubicBezTo>
                  <a:cubicBezTo>
                    <a:pt x="6799" y="3297"/>
                    <a:pt x="6740" y="3321"/>
                    <a:pt x="6680" y="3321"/>
                  </a:cubicBezTo>
                  <a:lnTo>
                    <a:pt x="227" y="3321"/>
                  </a:lnTo>
                  <a:lnTo>
                    <a:pt x="191" y="2606"/>
                  </a:lnTo>
                  <a:cubicBezTo>
                    <a:pt x="239" y="2225"/>
                    <a:pt x="501" y="1892"/>
                    <a:pt x="846" y="1749"/>
                  </a:cubicBezTo>
                  <a:lnTo>
                    <a:pt x="1906" y="1296"/>
                  </a:lnTo>
                  <a:cubicBezTo>
                    <a:pt x="2001" y="1261"/>
                    <a:pt x="2096" y="1237"/>
                    <a:pt x="2203" y="1225"/>
                  </a:cubicBezTo>
                  <a:lnTo>
                    <a:pt x="2299" y="1213"/>
                  </a:lnTo>
                  <a:cubicBezTo>
                    <a:pt x="2799" y="1165"/>
                    <a:pt x="3287" y="927"/>
                    <a:pt x="3692" y="534"/>
                  </a:cubicBezTo>
                  <a:cubicBezTo>
                    <a:pt x="3870" y="344"/>
                    <a:pt x="3894" y="332"/>
                    <a:pt x="4144" y="213"/>
                  </a:cubicBezTo>
                  <a:close/>
                  <a:moveTo>
                    <a:pt x="4186" y="1"/>
                  </a:moveTo>
                  <a:cubicBezTo>
                    <a:pt x="4172" y="1"/>
                    <a:pt x="4157" y="4"/>
                    <a:pt x="4144" y="11"/>
                  </a:cubicBezTo>
                  <a:cubicBezTo>
                    <a:pt x="3787" y="165"/>
                    <a:pt x="3775" y="177"/>
                    <a:pt x="3549" y="392"/>
                  </a:cubicBezTo>
                  <a:cubicBezTo>
                    <a:pt x="3180" y="761"/>
                    <a:pt x="2739" y="975"/>
                    <a:pt x="2275" y="1023"/>
                  </a:cubicBezTo>
                  <a:lnTo>
                    <a:pt x="2180" y="1035"/>
                  </a:lnTo>
                  <a:cubicBezTo>
                    <a:pt x="2061" y="1046"/>
                    <a:pt x="1941" y="1082"/>
                    <a:pt x="1834" y="1130"/>
                  </a:cubicBezTo>
                  <a:lnTo>
                    <a:pt x="775" y="1570"/>
                  </a:lnTo>
                  <a:cubicBezTo>
                    <a:pt x="358" y="1749"/>
                    <a:pt x="60" y="2142"/>
                    <a:pt x="1" y="2594"/>
                  </a:cubicBezTo>
                  <a:cubicBezTo>
                    <a:pt x="1" y="2594"/>
                    <a:pt x="1" y="2606"/>
                    <a:pt x="1" y="2606"/>
                  </a:cubicBezTo>
                  <a:lnTo>
                    <a:pt x="36" y="3416"/>
                  </a:lnTo>
                  <a:cubicBezTo>
                    <a:pt x="36" y="3475"/>
                    <a:pt x="72" y="3511"/>
                    <a:pt x="132" y="3511"/>
                  </a:cubicBezTo>
                  <a:lnTo>
                    <a:pt x="6680" y="3511"/>
                  </a:lnTo>
                  <a:cubicBezTo>
                    <a:pt x="6799" y="3511"/>
                    <a:pt x="6906" y="3463"/>
                    <a:pt x="6990" y="3380"/>
                  </a:cubicBezTo>
                  <a:cubicBezTo>
                    <a:pt x="7061" y="3297"/>
                    <a:pt x="7097" y="3178"/>
                    <a:pt x="7085" y="3059"/>
                  </a:cubicBezTo>
                  <a:lnTo>
                    <a:pt x="6883" y="1296"/>
                  </a:lnTo>
                  <a:cubicBezTo>
                    <a:pt x="6883" y="1249"/>
                    <a:pt x="6835" y="1213"/>
                    <a:pt x="6775" y="1213"/>
                  </a:cubicBezTo>
                  <a:cubicBezTo>
                    <a:pt x="6775" y="1213"/>
                    <a:pt x="6704" y="1225"/>
                    <a:pt x="6573" y="1225"/>
                  </a:cubicBezTo>
                  <a:cubicBezTo>
                    <a:pt x="6085" y="1225"/>
                    <a:pt x="4882" y="1106"/>
                    <a:pt x="4275" y="46"/>
                  </a:cubicBezTo>
                  <a:cubicBezTo>
                    <a:pt x="4258" y="21"/>
                    <a:pt x="4222" y="1"/>
                    <a:pt x="418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0"/>
            <p:cNvSpPr/>
            <p:nvPr/>
          </p:nvSpPr>
          <p:spPr>
            <a:xfrm>
              <a:off x="8298895" y="5120757"/>
              <a:ext cx="220640" cy="22784"/>
            </a:xfrm>
            <a:custGeom>
              <a:rect b="b" l="l" r="r" t="t"/>
              <a:pathLst>
                <a:path extrusionOk="0" h="712" w="6895">
                  <a:moveTo>
                    <a:pt x="1299" y="0"/>
                  </a:moveTo>
                  <a:cubicBezTo>
                    <a:pt x="1086" y="0"/>
                    <a:pt x="868" y="6"/>
                    <a:pt x="644" y="21"/>
                  </a:cubicBezTo>
                  <a:cubicBezTo>
                    <a:pt x="275" y="45"/>
                    <a:pt x="1" y="343"/>
                    <a:pt x="13" y="712"/>
                  </a:cubicBezTo>
                  <a:lnTo>
                    <a:pt x="6561" y="712"/>
                  </a:lnTo>
                  <a:cubicBezTo>
                    <a:pt x="6752" y="712"/>
                    <a:pt x="6895" y="557"/>
                    <a:pt x="6871" y="366"/>
                  </a:cubicBezTo>
                  <a:cubicBezTo>
                    <a:pt x="6849" y="180"/>
                    <a:pt x="6695" y="54"/>
                    <a:pt x="6513" y="54"/>
                  </a:cubicBezTo>
                  <a:cubicBezTo>
                    <a:pt x="6498" y="54"/>
                    <a:pt x="6482" y="55"/>
                    <a:pt x="6466" y="57"/>
                  </a:cubicBezTo>
                  <a:cubicBezTo>
                    <a:pt x="5841" y="155"/>
                    <a:pt x="5278" y="189"/>
                    <a:pt x="4750" y="189"/>
                  </a:cubicBezTo>
                  <a:cubicBezTo>
                    <a:pt x="3512" y="189"/>
                    <a:pt x="2470" y="0"/>
                    <a:pt x="129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0"/>
            <p:cNvSpPr/>
            <p:nvPr/>
          </p:nvSpPr>
          <p:spPr>
            <a:xfrm>
              <a:off x="8295471" y="5117621"/>
              <a:ext cx="226720" cy="28960"/>
            </a:xfrm>
            <a:custGeom>
              <a:rect b="b" l="l" r="r" t="t"/>
              <a:pathLst>
                <a:path extrusionOk="0" h="905" w="7085">
                  <a:moveTo>
                    <a:pt x="1382" y="191"/>
                  </a:moveTo>
                  <a:cubicBezTo>
                    <a:pt x="1953" y="191"/>
                    <a:pt x="2489" y="238"/>
                    <a:pt x="3061" y="286"/>
                  </a:cubicBezTo>
                  <a:cubicBezTo>
                    <a:pt x="3632" y="334"/>
                    <a:pt x="4227" y="381"/>
                    <a:pt x="4870" y="381"/>
                  </a:cubicBezTo>
                  <a:cubicBezTo>
                    <a:pt x="5454" y="381"/>
                    <a:pt x="6013" y="345"/>
                    <a:pt x="6585" y="250"/>
                  </a:cubicBezTo>
                  <a:cubicBezTo>
                    <a:pt x="6599" y="248"/>
                    <a:pt x="6614" y="247"/>
                    <a:pt x="6628" y="247"/>
                  </a:cubicBezTo>
                  <a:cubicBezTo>
                    <a:pt x="6763" y="247"/>
                    <a:pt x="6872" y="347"/>
                    <a:pt x="6882" y="476"/>
                  </a:cubicBezTo>
                  <a:cubicBezTo>
                    <a:pt x="6882" y="536"/>
                    <a:pt x="6871" y="595"/>
                    <a:pt x="6823" y="643"/>
                  </a:cubicBezTo>
                  <a:cubicBezTo>
                    <a:pt x="6787" y="691"/>
                    <a:pt x="6728" y="715"/>
                    <a:pt x="6668" y="715"/>
                  </a:cubicBezTo>
                  <a:lnTo>
                    <a:pt x="215" y="715"/>
                  </a:lnTo>
                  <a:cubicBezTo>
                    <a:pt x="251" y="441"/>
                    <a:pt x="477" y="226"/>
                    <a:pt x="763" y="214"/>
                  </a:cubicBezTo>
                  <a:cubicBezTo>
                    <a:pt x="965" y="203"/>
                    <a:pt x="1167" y="191"/>
                    <a:pt x="1382" y="191"/>
                  </a:cubicBezTo>
                  <a:close/>
                  <a:moveTo>
                    <a:pt x="1382" y="0"/>
                  </a:moveTo>
                  <a:cubicBezTo>
                    <a:pt x="1156" y="0"/>
                    <a:pt x="953" y="0"/>
                    <a:pt x="739" y="12"/>
                  </a:cubicBezTo>
                  <a:cubicBezTo>
                    <a:pt x="322" y="48"/>
                    <a:pt x="1" y="393"/>
                    <a:pt x="24" y="810"/>
                  </a:cubicBezTo>
                  <a:cubicBezTo>
                    <a:pt x="24" y="869"/>
                    <a:pt x="60" y="905"/>
                    <a:pt x="120" y="905"/>
                  </a:cubicBezTo>
                  <a:lnTo>
                    <a:pt x="6668" y="905"/>
                  </a:lnTo>
                  <a:cubicBezTo>
                    <a:pt x="6787" y="905"/>
                    <a:pt x="6894" y="857"/>
                    <a:pt x="6978" y="774"/>
                  </a:cubicBezTo>
                  <a:cubicBezTo>
                    <a:pt x="7049" y="679"/>
                    <a:pt x="7085" y="572"/>
                    <a:pt x="7073" y="453"/>
                  </a:cubicBezTo>
                  <a:cubicBezTo>
                    <a:pt x="7051" y="224"/>
                    <a:pt x="6850" y="55"/>
                    <a:pt x="6625" y="55"/>
                  </a:cubicBezTo>
                  <a:cubicBezTo>
                    <a:pt x="6604" y="55"/>
                    <a:pt x="6582" y="57"/>
                    <a:pt x="6561" y="60"/>
                  </a:cubicBezTo>
                  <a:cubicBezTo>
                    <a:pt x="6001" y="143"/>
                    <a:pt x="5442" y="191"/>
                    <a:pt x="4870" y="191"/>
                  </a:cubicBezTo>
                  <a:cubicBezTo>
                    <a:pt x="4227" y="191"/>
                    <a:pt x="3644" y="143"/>
                    <a:pt x="3084" y="95"/>
                  </a:cubicBezTo>
                  <a:cubicBezTo>
                    <a:pt x="2537" y="48"/>
                    <a:pt x="1965" y="0"/>
                    <a:pt x="138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0"/>
            <p:cNvSpPr/>
            <p:nvPr/>
          </p:nvSpPr>
          <p:spPr>
            <a:xfrm>
              <a:off x="8404815" y="5045205"/>
              <a:ext cx="81568" cy="93760"/>
            </a:xfrm>
            <a:custGeom>
              <a:rect b="b" l="l" r="r" t="t"/>
              <a:pathLst>
                <a:path extrusionOk="0" h="2930" w="2549">
                  <a:moveTo>
                    <a:pt x="322" y="1"/>
                  </a:moveTo>
                  <a:cubicBezTo>
                    <a:pt x="275" y="49"/>
                    <a:pt x="227" y="84"/>
                    <a:pt x="191" y="120"/>
                  </a:cubicBezTo>
                  <a:cubicBezTo>
                    <a:pt x="132" y="180"/>
                    <a:pt x="72" y="239"/>
                    <a:pt x="1" y="287"/>
                  </a:cubicBezTo>
                  <a:cubicBezTo>
                    <a:pt x="1632" y="1787"/>
                    <a:pt x="2096" y="2787"/>
                    <a:pt x="2108" y="2799"/>
                  </a:cubicBezTo>
                  <a:cubicBezTo>
                    <a:pt x="2144" y="2882"/>
                    <a:pt x="2215" y="2930"/>
                    <a:pt x="2299" y="2930"/>
                  </a:cubicBezTo>
                  <a:cubicBezTo>
                    <a:pt x="2334" y="2930"/>
                    <a:pt x="2358" y="2918"/>
                    <a:pt x="2382" y="2906"/>
                  </a:cubicBezTo>
                  <a:cubicBezTo>
                    <a:pt x="2501" y="2858"/>
                    <a:pt x="2549" y="2739"/>
                    <a:pt x="2501" y="2632"/>
                  </a:cubicBezTo>
                  <a:cubicBezTo>
                    <a:pt x="2477" y="2585"/>
                    <a:pt x="2001" y="1549"/>
                    <a:pt x="32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0"/>
            <p:cNvSpPr/>
            <p:nvPr/>
          </p:nvSpPr>
          <p:spPr>
            <a:xfrm>
              <a:off x="8381967" y="5060853"/>
              <a:ext cx="73568" cy="78112"/>
            </a:xfrm>
            <a:custGeom>
              <a:rect b="b" l="l" r="r" t="t"/>
              <a:pathLst>
                <a:path extrusionOk="0" h="2441" w="2299">
                  <a:moveTo>
                    <a:pt x="429" y="0"/>
                  </a:moveTo>
                  <a:cubicBezTo>
                    <a:pt x="286" y="72"/>
                    <a:pt x="155" y="143"/>
                    <a:pt x="0" y="191"/>
                  </a:cubicBezTo>
                  <a:cubicBezTo>
                    <a:pt x="1251" y="1334"/>
                    <a:pt x="1870" y="2322"/>
                    <a:pt x="1870" y="2334"/>
                  </a:cubicBezTo>
                  <a:cubicBezTo>
                    <a:pt x="1917" y="2405"/>
                    <a:pt x="1989" y="2441"/>
                    <a:pt x="2060" y="2441"/>
                  </a:cubicBezTo>
                  <a:cubicBezTo>
                    <a:pt x="2096" y="2441"/>
                    <a:pt x="2132" y="2429"/>
                    <a:pt x="2167" y="2405"/>
                  </a:cubicBezTo>
                  <a:cubicBezTo>
                    <a:pt x="2263" y="2346"/>
                    <a:pt x="2298" y="2215"/>
                    <a:pt x="2239" y="2119"/>
                  </a:cubicBezTo>
                  <a:cubicBezTo>
                    <a:pt x="2203" y="2072"/>
                    <a:pt x="1620" y="1119"/>
                    <a:pt x="42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0"/>
            <p:cNvSpPr/>
            <p:nvPr/>
          </p:nvSpPr>
          <p:spPr>
            <a:xfrm>
              <a:off x="8128975" y="4608597"/>
              <a:ext cx="152064" cy="483520"/>
            </a:xfrm>
            <a:custGeom>
              <a:rect b="b" l="l" r="r" t="t"/>
              <a:pathLst>
                <a:path extrusionOk="0" h="15110" w="4752">
                  <a:moveTo>
                    <a:pt x="1" y="0"/>
                  </a:moveTo>
                  <a:lnTo>
                    <a:pt x="132" y="3453"/>
                  </a:lnTo>
                  <a:lnTo>
                    <a:pt x="1882" y="13645"/>
                  </a:lnTo>
                  <a:lnTo>
                    <a:pt x="1156" y="14967"/>
                  </a:lnTo>
                  <a:lnTo>
                    <a:pt x="4275" y="15109"/>
                  </a:lnTo>
                  <a:cubicBezTo>
                    <a:pt x="4275" y="15109"/>
                    <a:pt x="3739" y="12085"/>
                    <a:pt x="4251" y="8930"/>
                  </a:cubicBezTo>
                  <a:cubicBezTo>
                    <a:pt x="4751" y="5763"/>
                    <a:pt x="3763" y="2989"/>
                    <a:pt x="3763" y="2989"/>
                  </a:cubicBezTo>
                  <a:lnTo>
                    <a:pt x="4013" y="65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0"/>
            <p:cNvSpPr/>
            <p:nvPr/>
          </p:nvSpPr>
          <p:spPr>
            <a:xfrm>
              <a:off x="8125935" y="4605397"/>
              <a:ext cx="157376" cy="489760"/>
            </a:xfrm>
            <a:custGeom>
              <a:rect b="b" l="l" r="r" t="t"/>
              <a:pathLst>
                <a:path extrusionOk="0" h="15305" w="4918">
                  <a:moveTo>
                    <a:pt x="93" y="0"/>
                  </a:moveTo>
                  <a:cubicBezTo>
                    <a:pt x="71" y="0"/>
                    <a:pt x="54" y="12"/>
                    <a:pt x="36" y="29"/>
                  </a:cubicBezTo>
                  <a:cubicBezTo>
                    <a:pt x="12" y="41"/>
                    <a:pt x="0" y="77"/>
                    <a:pt x="0" y="100"/>
                  </a:cubicBezTo>
                  <a:lnTo>
                    <a:pt x="131" y="3565"/>
                  </a:lnTo>
                  <a:lnTo>
                    <a:pt x="1882" y="13733"/>
                  </a:lnTo>
                  <a:lnTo>
                    <a:pt x="1167" y="15019"/>
                  </a:lnTo>
                  <a:cubicBezTo>
                    <a:pt x="1143" y="15067"/>
                    <a:pt x="1155" y="15126"/>
                    <a:pt x="1203" y="15150"/>
                  </a:cubicBezTo>
                  <a:cubicBezTo>
                    <a:pt x="1219" y="15158"/>
                    <a:pt x="1236" y="15162"/>
                    <a:pt x="1253" y="15162"/>
                  </a:cubicBezTo>
                  <a:cubicBezTo>
                    <a:pt x="1286" y="15162"/>
                    <a:pt x="1318" y="15146"/>
                    <a:pt x="1334" y="15114"/>
                  </a:cubicBezTo>
                  <a:lnTo>
                    <a:pt x="2072" y="13793"/>
                  </a:lnTo>
                  <a:cubicBezTo>
                    <a:pt x="2072" y="13781"/>
                    <a:pt x="2084" y="13757"/>
                    <a:pt x="2072" y="13733"/>
                  </a:cubicBezTo>
                  <a:lnTo>
                    <a:pt x="322" y="3553"/>
                  </a:lnTo>
                  <a:lnTo>
                    <a:pt x="203" y="208"/>
                  </a:lnTo>
                  <a:lnTo>
                    <a:pt x="4001" y="839"/>
                  </a:lnTo>
                  <a:lnTo>
                    <a:pt x="3763" y="3089"/>
                  </a:lnTo>
                  <a:cubicBezTo>
                    <a:pt x="3763" y="3101"/>
                    <a:pt x="3763" y="3113"/>
                    <a:pt x="3775" y="3125"/>
                  </a:cubicBezTo>
                  <a:cubicBezTo>
                    <a:pt x="3787" y="3148"/>
                    <a:pt x="4751" y="5911"/>
                    <a:pt x="4251" y="9006"/>
                  </a:cubicBezTo>
                  <a:cubicBezTo>
                    <a:pt x="3751" y="12150"/>
                    <a:pt x="4275" y="15198"/>
                    <a:pt x="4275" y="15233"/>
                  </a:cubicBezTo>
                  <a:cubicBezTo>
                    <a:pt x="4287" y="15269"/>
                    <a:pt x="4322" y="15305"/>
                    <a:pt x="4370" y="15305"/>
                  </a:cubicBezTo>
                  <a:lnTo>
                    <a:pt x="4382" y="15305"/>
                  </a:lnTo>
                  <a:cubicBezTo>
                    <a:pt x="4441" y="15293"/>
                    <a:pt x="4477" y="15245"/>
                    <a:pt x="4465" y="15198"/>
                  </a:cubicBezTo>
                  <a:cubicBezTo>
                    <a:pt x="4453" y="15162"/>
                    <a:pt x="3941" y="12150"/>
                    <a:pt x="4441" y="9042"/>
                  </a:cubicBezTo>
                  <a:cubicBezTo>
                    <a:pt x="4918" y="6042"/>
                    <a:pt x="4049" y="3351"/>
                    <a:pt x="3965" y="3089"/>
                  </a:cubicBezTo>
                  <a:lnTo>
                    <a:pt x="4203" y="767"/>
                  </a:lnTo>
                  <a:cubicBezTo>
                    <a:pt x="4203" y="720"/>
                    <a:pt x="4168" y="672"/>
                    <a:pt x="4120" y="660"/>
                  </a:cubicBezTo>
                  <a:lnTo>
                    <a:pt x="119" y="5"/>
                  </a:lnTo>
                  <a:cubicBezTo>
                    <a:pt x="110" y="2"/>
                    <a:pt x="101" y="0"/>
                    <a:pt x="9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0"/>
            <p:cNvSpPr/>
            <p:nvPr/>
          </p:nvSpPr>
          <p:spPr>
            <a:xfrm>
              <a:off x="8165935" y="4915285"/>
              <a:ext cx="99840" cy="176832"/>
            </a:xfrm>
            <a:custGeom>
              <a:rect b="b" l="l" r="r" t="t"/>
              <a:pathLst>
                <a:path extrusionOk="0" h="5526" w="3120">
                  <a:moveTo>
                    <a:pt x="36" y="1"/>
                  </a:moveTo>
                  <a:lnTo>
                    <a:pt x="739" y="4061"/>
                  </a:lnTo>
                  <a:lnTo>
                    <a:pt x="1" y="5383"/>
                  </a:lnTo>
                  <a:lnTo>
                    <a:pt x="3120" y="5525"/>
                  </a:lnTo>
                  <a:cubicBezTo>
                    <a:pt x="3120" y="5525"/>
                    <a:pt x="2668" y="2966"/>
                    <a:pt x="2989" y="96"/>
                  </a:cubicBezTo>
                  <a:lnTo>
                    <a:pt x="2989" y="96"/>
                  </a:lnTo>
                  <a:cubicBezTo>
                    <a:pt x="2651" y="124"/>
                    <a:pt x="2318" y="136"/>
                    <a:pt x="1998" y="136"/>
                  </a:cubicBezTo>
                  <a:cubicBezTo>
                    <a:pt x="1226" y="136"/>
                    <a:pt x="533" y="68"/>
                    <a:pt x="36"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0"/>
            <p:cNvSpPr/>
            <p:nvPr/>
          </p:nvSpPr>
          <p:spPr>
            <a:xfrm>
              <a:off x="8162895" y="4912117"/>
              <a:ext cx="105952" cy="183040"/>
            </a:xfrm>
            <a:custGeom>
              <a:rect b="b" l="l" r="r" t="t"/>
              <a:pathLst>
                <a:path extrusionOk="0" h="5720" w="3311">
                  <a:moveTo>
                    <a:pt x="238" y="207"/>
                  </a:moveTo>
                  <a:cubicBezTo>
                    <a:pt x="703" y="267"/>
                    <a:pt x="1346" y="326"/>
                    <a:pt x="2084" y="326"/>
                  </a:cubicBezTo>
                  <a:cubicBezTo>
                    <a:pt x="2382" y="326"/>
                    <a:pt x="2691" y="314"/>
                    <a:pt x="2977" y="302"/>
                  </a:cubicBezTo>
                  <a:lnTo>
                    <a:pt x="2977" y="302"/>
                  </a:lnTo>
                  <a:cubicBezTo>
                    <a:pt x="2715" y="2755"/>
                    <a:pt x="3024" y="4993"/>
                    <a:pt x="3096" y="5529"/>
                  </a:cubicBezTo>
                  <a:lnTo>
                    <a:pt x="250" y="5398"/>
                  </a:lnTo>
                  <a:lnTo>
                    <a:pt x="917" y="4208"/>
                  </a:lnTo>
                  <a:cubicBezTo>
                    <a:pt x="917" y="4196"/>
                    <a:pt x="929" y="4172"/>
                    <a:pt x="917" y="4148"/>
                  </a:cubicBezTo>
                  <a:lnTo>
                    <a:pt x="238" y="207"/>
                  </a:lnTo>
                  <a:close/>
                  <a:moveTo>
                    <a:pt x="117" y="0"/>
                  </a:moveTo>
                  <a:cubicBezTo>
                    <a:pt x="95" y="0"/>
                    <a:pt x="77" y="11"/>
                    <a:pt x="60" y="28"/>
                  </a:cubicBezTo>
                  <a:cubicBezTo>
                    <a:pt x="36" y="52"/>
                    <a:pt x="24" y="88"/>
                    <a:pt x="36" y="112"/>
                  </a:cubicBezTo>
                  <a:lnTo>
                    <a:pt x="727" y="4148"/>
                  </a:lnTo>
                  <a:lnTo>
                    <a:pt x="12" y="5434"/>
                  </a:lnTo>
                  <a:cubicBezTo>
                    <a:pt x="0" y="5470"/>
                    <a:pt x="0" y="5505"/>
                    <a:pt x="12" y="5529"/>
                  </a:cubicBezTo>
                  <a:cubicBezTo>
                    <a:pt x="24" y="5553"/>
                    <a:pt x="60" y="5577"/>
                    <a:pt x="96" y="5577"/>
                  </a:cubicBezTo>
                  <a:lnTo>
                    <a:pt x="3215" y="5720"/>
                  </a:lnTo>
                  <a:cubicBezTo>
                    <a:pt x="3239" y="5720"/>
                    <a:pt x="3263" y="5708"/>
                    <a:pt x="3286" y="5684"/>
                  </a:cubicBezTo>
                  <a:cubicBezTo>
                    <a:pt x="3310" y="5672"/>
                    <a:pt x="3310" y="5636"/>
                    <a:pt x="3310" y="5613"/>
                  </a:cubicBezTo>
                  <a:cubicBezTo>
                    <a:pt x="3310" y="5589"/>
                    <a:pt x="2870" y="3029"/>
                    <a:pt x="3179" y="207"/>
                  </a:cubicBezTo>
                  <a:cubicBezTo>
                    <a:pt x="3191" y="171"/>
                    <a:pt x="3179" y="148"/>
                    <a:pt x="3155" y="124"/>
                  </a:cubicBezTo>
                  <a:cubicBezTo>
                    <a:pt x="3138" y="106"/>
                    <a:pt x="3121" y="95"/>
                    <a:pt x="3103" y="95"/>
                  </a:cubicBezTo>
                  <a:cubicBezTo>
                    <a:pt x="3097" y="95"/>
                    <a:pt x="3090" y="97"/>
                    <a:pt x="3084" y="100"/>
                  </a:cubicBezTo>
                  <a:cubicBezTo>
                    <a:pt x="2763" y="124"/>
                    <a:pt x="2417" y="136"/>
                    <a:pt x="2084" y="136"/>
                  </a:cubicBezTo>
                  <a:cubicBezTo>
                    <a:pt x="1286" y="136"/>
                    <a:pt x="584" y="64"/>
                    <a:pt x="143" y="5"/>
                  </a:cubicBezTo>
                  <a:cubicBezTo>
                    <a:pt x="134" y="1"/>
                    <a:pt x="125" y="0"/>
                    <a:pt x="11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0"/>
            <p:cNvSpPr/>
            <p:nvPr/>
          </p:nvSpPr>
          <p:spPr>
            <a:xfrm>
              <a:off x="8128975" y="4608597"/>
              <a:ext cx="128448" cy="68224"/>
            </a:xfrm>
            <a:custGeom>
              <a:rect b="b" l="l" r="r" t="t"/>
              <a:pathLst>
                <a:path extrusionOk="0" h="2132" w="4014">
                  <a:moveTo>
                    <a:pt x="1" y="0"/>
                  </a:moveTo>
                  <a:lnTo>
                    <a:pt x="48" y="1358"/>
                  </a:lnTo>
                  <a:cubicBezTo>
                    <a:pt x="1334" y="1941"/>
                    <a:pt x="3013" y="2084"/>
                    <a:pt x="3858" y="2132"/>
                  </a:cubicBezTo>
                  <a:lnTo>
                    <a:pt x="4013" y="655"/>
                  </a:lnTo>
                  <a:lnTo>
                    <a:pt x="1"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0"/>
            <p:cNvSpPr/>
            <p:nvPr/>
          </p:nvSpPr>
          <p:spPr>
            <a:xfrm>
              <a:off x="8125935" y="4605397"/>
              <a:ext cx="134528" cy="74464"/>
            </a:xfrm>
            <a:custGeom>
              <a:rect b="b" l="l" r="r" t="t"/>
              <a:pathLst>
                <a:path extrusionOk="0" h="2327" w="4204">
                  <a:moveTo>
                    <a:pt x="203" y="208"/>
                  </a:moveTo>
                  <a:lnTo>
                    <a:pt x="4001" y="839"/>
                  </a:lnTo>
                  <a:lnTo>
                    <a:pt x="3870" y="2124"/>
                  </a:lnTo>
                  <a:cubicBezTo>
                    <a:pt x="2346" y="2029"/>
                    <a:pt x="1131" y="1791"/>
                    <a:pt x="239" y="1386"/>
                  </a:cubicBezTo>
                  <a:lnTo>
                    <a:pt x="203" y="208"/>
                  </a:lnTo>
                  <a:close/>
                  <a:moveTo>
                    <a:pt x="93" y="0"/>
                  </a:moveTo>
                  <a:cubicBezTo>
                    <a:pt x="71" y="0"/>
                    <a:pt x="54" y="12"/>
                    <a:pt x="36" y="29"/>
                  </a:cubicBezTo>
                  <a:cubicBezTo>
                    <a:pt x="12" y="41"/>
                    <a:pt x="0" y="77"/>
                    <a:pt x="0" y="100"/>
                  </a:cubicBezTo>
                  <a:lnTo>
                    <a:pt x="48" y="1458"/>
                  </a:lnTo>
                  <a:cubicBezTo>
                    <a:pt x="48" y="1493"/>
                    <a:pt x="72" y="1529"/>
                    <a:pt x="108" y="1541"/>
                  </a:cubicBezTo>
                  <a:cubicBezTo>
                    <a:pt x="1036" y="1970"/>
                    <a:pt x="2334" y="2232"/>
                    <a:pt x="3941" y="2327"/>
                  </a:cubicBezTo>
                  <a:lnTo>
                    <a:pt x="3953" y="2327"/>
                  </a:lnTo>
                  <a:cubicBezTo>
                    <a:pt x="4001" y="2327"/>
                    <a:pt x="4049" y="2291"/>
                    <a:pt x="4049" y="2244"/>
                  </a:cubicBezTo>
                  <a:lnTo>
                    <a:pt x="4203" y="767"/>
                  </a:lnTo>
                  <a:cubicBezTo>
                    <a:pt x="4203" y="720"/>
                    <a:pt x="4168" y="672"/>
                    <a:pt x="4120" y="660"/>
                  </a:cubicBezTo>
                  <a:lnTo>
                    <a:pt x="119" y="5"/>
                  </a:lnTo>
                  <a:cubicBezTo>
                    <a:pt x="110" y="2"/>
                    <a:pt x="101" y="0"/>
                    <a:pt x="9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0"/>
            <p:cNvSpPr/>
            <p:nvPr/>
          </p:nvSpPr>
          <p:spPr>
            <a:xfrm>
              <a:off x="8056975" y="5037205"/>
              <a:ext cx="221376" cy="106336"/>
            </a:xfrm>
            <a:custGeom>
              <a:rect b="b" l="l" r="r" t="t"/>
              <a:pathLst>
                <a:path extrusionOk="0" h="3323" w="6918">
                  <a:moveTo>
                    <a:pt x="4096" y="1"/>
                  </a:moveTo>
                  <a:cubicBezTo>
                    <a:pt x="3751" y="156"/>
                    <a:pt x="3751" y="156"/>
                    <a:pt x="3525" y="370"/>
                  </a:cubicBezTo>
                  <a:cubicBezTo>
                    <a:pt x="3156" y="727"/>
                    <a:pt x="2703" y="977"/>
                    <a:pt x="2191" y="1025"/>
                  </a:cubicBezTo>
                  <a:lnTo>
                    <a:pt x="2096" y="1037"/>
                  </a:lnTo>
                  <a:cubicBezTo>
                    <a:pt x="1989" y="1049"/>
                    <a:pt x="1882" y="1072"/>
                    <a:pt x="1774" y="1120"/>
                  </a:cubicBezTo>
                  <a:lnTo>
                    <a:pt x="727" y="1561"/>
                  </a:lnTo>
                  <a:cubicBezTo>
                    <a:pt x="334" y="1727"/>
                    <a:pt x="60" y="2085"/>
                    <a:pt x="0" y="2513"/>
                  </a:cubicBezTo>
                  <a:lnTo>
                    <a:pt x="36" y="3323"/>
                  </a:lnTo>
                  <a:lnTo>
                    <a:pt x="6585" y="3323"/>
                  </a:lnTo>
                  <a:cubicBezTo>
                    <a:pt x="6775" y="3323"/>
                    <a:pt x="6918" y="3168"/>
                    <a:pt x="6894" y="2977"/>
                  </a:cubicBezTo>
                  <a:lnTo>
                    <a:pt x="6692" y="1215"/>
                  </a:lnTo>
                  <a:cubicBezTo>
                    <a:pt x="6692" y="1215"/>
                    <a:pt x="6610" y="1224"/>
                    <a:pt x="6473" y="1224"/>
                  </a:cubicBezTo>
                  <a:cubicBezTo>
                    <a:pt x="5970" y="1224"/>
                    <a:pt x="4724" y="1106"/>
                    <a:pt x="409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0"/>
            <p:cNvSpPr/>
            <p:nvPr/>
          </p:nvSpPr>
          <p:spPr>
            <a:xfrm>
              <a:off x="8053935" y="5034229"/>
              <a:ext cx="227104" cy="112352"/>
            </a:xfrm>
            <a:custGeom>
              <a:rect b="b" l="l" r="r" t="t"/>
              <a:pathLst>
                <a:path extrusionOk="0" h="3511" w="7097">
                  <a:moveTo>
                    <a:pt x="4155" y="213"/>
                  </a:moveTo>
                  <a:cubicBezTo>
                    <a:pt x="4827" y="1313"/>
                    <a:pt x="6108" y="1417"/>
                    <a:pt x="6599" y="1417"/>
                  </a:cubicBezTo>
                  <a:cubicBezTo>
                    <a:pt x="6640" y="1417"/>
                    <a:pt x="6674" y="1416"/>
                    <a:pt x="6703" y="1416"/>
                  </a:cubicBezTo>
                  <a:lnTo>
                    <a:pt x="6894" y="3082"/>
                  </a:lnTo>
                  <a:cubicBezTo>
                    <a:pt x="6906" y="3142"/>
                    <a:pt x="6882" y="3201"/>
                    <a:pt x="6846" y="3249"/>
                  </a:cubicBezTo>
                  <a:cubicBezTo>
                    <a:pt x="6799" y="3297"/>
                    <a:pt x="6751" y="3321"/>
                    <a:pt x="6680" y="3321"/>
                  </a:cubicBezTo>
                  <a:lnTo>
                    <a:pt x="226" y="3321"/>
                  </a:lnTo>
                  <a:lnTo>
                    <a:pt x="191" y="2606"/>
                  </a:lnTo>
                  <a:cubicBezTo>
                    <a:pt x="250" y="2225"/>
                    <a:pt x="500" y="1892"/>
                    <a:pt x="857" y="1749"/>
                  </a:cubicBezTo>
                  <a:lnTo>
                    <a:pt x="1905" y="1296"/>
                  </a:lnTo>
                  <a:cubicBezTo>
                    <a:pt x="2000" y="1261"/>
                    <a:pt x="2096" y="1237"/>
                    <a:pt x="2203" y="1225"/>
                  </a:cubicBezTo>
                  <a:lnTo>
                    <a:pt x="2298" y="1213"/>
                  </a:lnTo>
                  <a:cubicBezTo>
                    <a:pt x="2810" y="1165"/>
                    <a:pt x="3286" y="927"/>
                    <a:pt x="3691" y="534"/>
                  </a:cubicBezTo>
                  <a:cubicBezTo>
                    <a:pt x="3882" y="344"/>
                    <a:pt x="3893" y="332"/>
                    <a:pt x="4155" y="213"/>
                  </a:cubicBezTo>
                  <a:close/>
                  <a:moveTo>
                    <a:pt x="4190" y="1"/>
                  </a:moveTo>
                  <a:cubicBezTo>
                    <a:pt x="4177" y="1"/>
                    <a:pt x="4165" y="4"/>
                    <a:pt x="4155" y="11"/>
                  </a:cubicBezTo>
                  <a:cubicBezTo>
                    <a:pt x="3798" y="165"/>
                    <a:pt x="3786" y="177"/>
                    <a:pt x="3560" y="392"/>
                  </a:cubicBezTo>
                  <a:cubicBezTo>
                    <a:pt x="3179" y="761"/>
                    <a:pt x="2739" y="975"/>
                    <a:pt x="2274" y="1023"/>
                  </a:cubicBezTo>
                  <a:lnTo>
                    <a:pt x="2179" y="1035"/>
                  </a:lnTo>
                  <a:cubicBezTo>
                    <a:pt x="2060" y="1046"/>
                    <a:pt x="1941" y="1082"/>
                    <a:pt x="1834" y="1130"/>
                  </a:cubicBezTo>
                  <a:lnTo>
                    <a:pt x="774" y="1570"/>
                  </a:lnTo>
                  <a:cubicBezTo>
                    <a:pt x="357" y="1749"/>
                    <a:pt x="60" y="2142"/>
                    <a:pt x="0" y="2594"/>
                  </a:cubicBezTo>
                  <a:cubicBezTo>
                    <a:pt x="0" y="2594"/>
                    <a:pt x="0" y="2606"/>
                    <a:pt x="0" y="2606"/>
                  </a:cubicBezTo>
                  <a:lnTo>
                    <a:pt x="36" y="3416"/>
                  </a:lnTo>
                  <a:cubicBezTo>
                    <a:pt x="36" y="3475"/>
                    <a:pt x="83" y="3511"/>
                    <a:pt x="131" y="3511"/>
                  </a:cubicBezTo>
                  <a:lnTo>
                    <a:pt x="6680" y="3511"/>
                  </a:lnTo>
                  <a:cubicBezTo>
                    <a:pt x="6799" y="3511"/>
                    <a:pt x="6906" y="3463"/>
                    <a:pt x="6989" y="3380"/>
                  </a:cubicBezTo>
                  <a:cubicBezTo>
                    <a:pt x="7061" y="3297"/>
                    <a:pt x="7096" y="3178"/>
                    <a:pt x="7084" y="3059"/>
                  </a:cubicBezTo>
                  <a:lnTo>
                    <a:pt x="6882" y="1296"/>
                  </a:lnTo>
                  <a:cubicBezTo>
                    <a:pt x="6882" y="1249"/>
                    <a:pt x="6834" y="1213"/>
                    <a:pt x="6775" y="1213"/>
                  </a:cubicBezTo>
                  <a:cubicBezTo>
                    <a:pt x="6775" y="1213"/>
                    <a:pt x="6703" y="1225"/>
                    <a:pt x="6572" y="1225"/>
                  </a:cubicBezTo>
                  <a:cubicBezTo>
                    <a:pt x="6084" y="1225"/>
                    <a:pt x="4882" y="1106"/>
                    <a:pt x="4274" y="46"/>
                  </a:cubicBezTo>
                  <a:cubicBezTo>
                    <a:pt x="4257" y="21"/>
                    <a:pt x="4222" y="1"/>
                    <a:pt x="419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0"/>
            <p:cNvSpPr/>
            <p:nvPr/>
          </p:nvSpPr>
          <p:spPr>
            <a:xfrm>
              <a:off x="8057743" y="5120757"/>
              <a:ext cx="220608" cy="22784"/>
            </a:xfrm>
            <a:custGeom>
              <a:rect b="b" l="l" r="r" t="t"/>
              <a:pathLst>
                <a:path extrusionOk="0" h="712" w="6894">
                  <a:moveTo>
                    <a:pt x="1298" y="0"/>
                  </a:moveTo>
                  <a:cubicBezTo>
                    <a:pt x="1085" y="0"/>
                    <a:pt x="867" y="6"/>
                    <a:pt x="643" y="21"/>
                  </a:cubicBezTo>
                  <a:cubicBezTo>
                    <a:pt x="286" y="45"/>
                    <a:pt x="0" y="343"/>
                    <a:pt x="12" y="712"/>
                  </a:cubicBezTo>
                  <a:lnTo>
                    <a:pt x="6561" y="712"/>
                  </a:lnTo>
                  <a:cubicBezTo>
                    <a:pt x="6751" y="712"/>
                    <a:pt x="6894" y="557"/>
                    <a:pt x="6870" y="366"/>
                  </a:cubicBezTo>
                  <a:cubicBezTo>
                    <a:pt x="6848" y="180"/>
                    <a:pt x="6695" y="54"/>
                    <a:pt x="6512" y="54"/>
                  </a:cubicBezTo>
                  <a:cubicBezTo>
                    <a:pt x="6497" y="54"/>
                    <a:pt x="6481" y="55"/>
                    <a:pt x="6465" y="57"/>
                  </a:cubicBezTo>
                  <a:cubicBezTo>
                    <a:pt x="5841" y="155"/>
                    <a:pt x="5277" y="189"/>
                    <a:pt x="4750" y="189"/>
                  </a:cubicBezTo>
                  <a:cubicBezTo>
                    <a:pt x="3511" y="189"/>
                    <a:pt x="2469" y="0"/>
                    <a:pt x="129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0"/>
            <p:cNvSpPr/>
            <p:nvPr/>
          </p:nvSpPr>
          <p:spPr>
            <a:xfrm>
              <a:off x="8054671" y="5117621"/>
              <a:ext cx="226368" cy="28960"/>
            </a:xfrm>
            <a:custGeom>
              <a:rect b="b" l="l" r="r" t="t"/>
              <a:pathLst>
                <a:path extrusionOk="0" h="905" w="7074">
                  <a:moveTo>
                    <a:pt x="1370" y="191"/>
                  </a:moveTo>
                  <a:cubicBezTo>
                    <a:pt x="1954" y="191"/>
                    <a:pt x="2489" y="238"/>
                    <a:pt x="3049" y="286"/>
                  </a:cubicBezTo>
                  <a:cubicBezTo>
                    <a:pt x="3620" y="334"/>
                    <a:pt x="4216" y="381"/>
                    <a:pt x="4859" y="381"/>
                  </a:cubicBezTo>
                  <a:cubicBezTo>
                    <a:pt x="5442" y="381"/>
                    <a:pt x="6014" y="345"/>
                    <a:pt x="6585" y="250"/>
                  </a:cubicBezTo>
                  <a:cubicBezTo>
                    <a:pt x="6599" y="248"/>
                    <a:pt x="6612" y="247"/>
                    <a:pt x="6625" y="247"/>
                  </a:cubicBezTo>
                  <a:cubicBezTo>
                    <a:pt x="6752" y="247"/>
                    <a:pt x="6860" y="347"/>
                    <a:pt x="6871" y="476"/>
                  </a:cubicBezTo>
                  <a:cubicBezTo>
                    <a:pt x="6883" y="536"/>
                    <a:pt x="6859" y="595"/>
                    <a:pt x="6823" y="643"/>
                  </a:cubicBezTo>
                  <a:cubicBezTo>
                    <a:pt x="6776" y="691"/>
                    <a:pt x="6728" y="715"/>
                    <a:pt x="6657" y="715"/>
                  </a:cubicBezTo>
                  <a:lnTo>
                    <a:pt x="203" y="715"/>
                  </a:lnTo>
                  <a:cubicBezTo>
                    <a:pt x="239" y="441"/>
                    <a:pt x="465" y="226"/>
                    <a:pt x="751" y="214"/>
                  </a:cubicBezTo>
                  <a:cubicBezTo>
                    <a:pt x="953" y="203"/>
                    <a:pt x="1156" y="191"/>
                    <a:pt x="1370" y="191"/>
                  </a:cubicBezTo>
                  <a:close/>
                  <a:moveTo>
                    <a:pt x="1370" y="0"/>
                  </a:moveTo>
                  <a:cubicBezTo>
                    <a:pt x="1156" y="0"/>
                    <a:pt x="942" y="0"/>
                    <a:pt x="739" y="12"/>
                  </a:cubicBezTo>
                  <a:cubicBezTo>
                    <a:pt x="310" y="48"/>
                    <a:pt x="1" y="393"/>
                    <a:pt x="13" y="810"/>
                  </a:cubicBezTo>
                  <a:cubicBezTo>
                    <a:pt x="13" y="869"/>
                    <a:pt x="60" y="905"/>
                    <a:pt x="108" y="905"/>
                  </a:cubicBezTo>
                  <a:lnTo>
                    <a:pt x="6657" y="905"/>
                  </a:lnTo>
                  <a:cubicBezTo>
                    <a:pt x="6776" y="905"/>
                    <a:pt x="6883" y="857"/>
                    <a:pt x="6966" y="774"/>
                  </a:cubicBezTo>
                  <a:cubicBezTo>
                    <a:pt x="7038" y="679"/>
                    <a:pt x="7073" y="572"/>
                    <a:pt x="7061" y="453"/>
                  </a:cubicBezTo>
                  <a:cubicBezTo>
                    <a:pt x="7040" y="224"/>
                    <a:pt x="6849" y="55"/>
                    <a:pt x="6616" y="55"/>
                  </a:cubicBezTo>
                  <a:cubicBezTo>
                    <a:pt x="6594" y="55"/>
                    <a:pt x="6572" y="57"/>
                    <a:pt x="6549" y="60"/>
                  </a:cubicBezTo>
                  <a:cubicBezTo>
                    <a:pt x="5990" y="143"/>
                    <a:pt x="5442" y="191"/>
                    <a:pt x="4859" y="191"/>
                  </a:cubicBezTo>
                  <a:cubicBezTo>
                    <a:pt x="4228" y="191"/>
                    <a:pt x="3632" y="143"/>
                    <a:pt x="3073" y="95"/>
                  </a:cubicBezTo>
                  <a:cubicBezTo>
                    <a:pt x="2525" y="48"/>
                    <a:pt x="1954" y="0"/>
                    <a:pt x="137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0"/>
            <p:cNvSpPr/>
            <p:nvPr/>
          </p:nvSpPr>
          <p:spPr>
            <a:xfrm>
              <a:off x="8163663" y="5045205"/>
              <a:ext cx="81568" cy="93760"/>
            </a:xfrm>
            <a:custGeom>
              <a:rect b="b" l="l" r="r" t="t"/>
              <a:pathLst>
                <a:path extrusionOk="0" h="2930" w="2549">
                  <a:moveTo>
                    <a:pt x="333" y="1"/>
                  </a:moveTo>
                  <a:cubicBezTo>
                    <a:pt x="286" y="49"/>
                    <a:pt x="238" y="84"/>
                    <a:pt x="191" y="120"/>
                  </a:cubicBezTo>
                  <a:cubicBezTo>
                    <a:pt x="131" y="180"/>
                    <a:pt x="72" y="239"/>
                    <a:pt x="0" y="287"/>
                  </a:cubicBezTo>
                  <a:cubicBezTo>
                    <a:pt x="1643" y="1787"/>
                    <a:pt x="2108" y="2787"/>
                    <a:pt x="2108" y="2799"/>
                  </a:cubicBezTo>
                  <a:cubicBezTo>
                    <a:pt x="2143" y="2882"/>
                    <a:pt x="2227" y="2930"/>
                    <a:pt x="2310" y="2930"/>
                  </a:cubicBezTo>
                  <a:cubicBezTo>
                    <a:pt x="2334" y="2930"/>
                    <a:pt x="2358" y="2918"/>
                    <a:pt x="2393" y="2906"/>
                  </a:cubicBezTo>
                  <a:cubicBezTo>
                    <a:pt x="2500" y="2858"/>
                    <a:pt x="2548" y="2739"/>
                    <a:pt x="2500" y="2632"/>
                  </a:cubicBezTo>
                  <a:cubicBezTo>
                    <a:pt x="2477" y="2585"/>
                    <a:pt x="2012" y="1549"/>
                    <a:pt x="33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0"/>
            <p:cNvSpPr/>
            <p:nvPr/>
          </p:nvSpPr>
          <p:spPr>
            <a:xfrm>
              <a:off x="8141167" y="5060853"/>
              <a:ext cx="73184" cy="78112"/>
            </a:xfrm>
            <a:custGeom>
              <a:rect b="b" l="l" r="r" t="t"/>
              <a:pathLst>
                <a:path extrusionOk="0" h="2441" w="2287">
                  <a:moveTo>
                    <a:pt x="417" y="0"/>
                  </a:moveTo>
                  <a:cubicBezTo>
                    <a:pt x="286" y="72"/>
                    <a:pt x="144" y="143"/>
                    <a:pt x="1" y="191"/>
                  </a:cubicBezTo>
                  <a:cubicBezTo>
                    <a:pt x="1239" y="1334"/>
                    <a:pt x="1858" y="2322"/>
                    <a:pt x="1870" y="2334"/>
                  </a:cubicBezTo>
                  <a:cubicBezTo>
                    <a:pt x="1906" y="2405"/>
                    <a:pt x="1977" y="2441"/>
                    <a:pt x="2049" y="2441"/>
                  </a:cubicBezTo>
                  <a:cubicBezTo>
                    <a:pt x="2084" y="2441"/>
                    <a:pt x="2120" y="2429"/>
                    <a:pt x="2156" y="2405"/>
                  </a:cubicBezTo>
                  <a:cubicBezTo>
                    <a:pt x="2263" y="2346"/>
                    <a:pt x="2287" y="2215"/>
                    <a:pt x="2227" y="2119"/>
                  </a:cubicBezTo>
                  <a:cubicBezTo>
                    <a:pt x="2203" y="2072"/>
                    <a:pt x="1620" y="1119"/>
                    <a:pt x="41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0"/>
            <p:cNvSpPr/>
            <p:nvPr/>
          </p:nvSpPr>
          <p:spPr>
            <a:xfrm>
              <a:off x="8112591" y="4223797"/>
              <a:ext cx="248832" cy="417472"/>
            </a:xfrm>
            <a:custGeom>
              <a:rect b="b" l="l" r="r" t="t"/>
              <a:pathLst>
                <a:path extrusionOk="0" h="13046" w="7776">
                  <a:moveTo>
                    <a:pt x="1227" y="0"/>
                  </a:moveTo>
                  <a:lnTo>
                    <a:pt x="1" y="12371"/>
                  </a:lnTo>
                  <a:cubicBezTo>
                    <a:pt x="1560" y="12903"/>
                    <a:pt x="3016" y="13046"/>
                    <a:pt x="4126" y="13046"/>
                  </a:cubicBezTo>
                  <a:cubicBezTo>
                    <a:pt x="5398" y="13046"/>
                    <a:pt x="6216" y="12859"/>
                    <a:pt x="6216" y="12859"/>
                  </a:cubicBezTo>
                  <a:lnTo>
                    <a:pt x="7775" y="3703"/>
                  </a:lnTo>
                  <a:lnTo>
                    <a:pt x="7073" y="286"/>
                  </a:lnTo>
                  <a:lnTo>
                    <a:pt x="122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0"/>
            <p:cNvSpPr/>
            <p:nvPr/>
          </p:nvSpPr>
          <p:spPr>
            <a:xfrm>
              <a:off x="8109551" y="4220725"/>
              <a:ext cx="255296" cy="423712"/>
            </a:xfrm>
            <a:custGeom>
              <a:rect b="b" l="l" r="r" t="t"/>
              <a:pathLst>
                <a:path extrusionOk="0" h="13241" w="7978">
                  <a:moveTo>
                    <a:pt x="1405" y="203"/>
                  </a:moveTo>
                  <a:lnTo>
                    <a:pt x="7085" y="477"/>
                  </a:lnTo>
                  <a:lnTo>
                    <a:pt x="7775" y="3799"/>
                  </a:lnTo>
                  <a:lnTo>
                    <a:pt x="6227" y="12872"/>
                  </a:lnTo>
                  <a:cubicBezTo>
                    <a:pt x="6013" y="12919"/>
                    <a:pt x="5263" y="13050"/>
                    <a:pt x="4215" y="13050"/>
                  </a:cubicBezTo>
                  <a:cubicBezTo>
                    <a:pt x="2834" y="13050"/>
                    <a:pt x="1477" y="12824"/>
                    <a:pt x="203" y="12395"/>
                  </a:cubicBezTo>
                  <a:lnTo>
                    <a:pt x="1405" y="203"/>
                  </a:lnTo>
                  <a:close/>
                  <a:moveTo>
                    <a:pt x="1322" y="1"/>
                  </a:moveTo>
                  <a:cubicBezTo>
                    <a:pt x="1274" y="1"/>
                    <a:pt x="1227" y="37"/>
                    <a:pt x="1227" y="84"/>
                  </a:cubicBezTo>
                  <a:lnTo>
                    <a:pt x="0" y="12455"/>
                  </a:lnTo>
                  <a:cubicBezTo>
                    <a:pt x="0" y="12502"/>
                    <a:pt x="24" y="12538"/>
                    <a:pt x="60" y="12550"/>
                  </a:cubicBezTo>
                  <a:cubicBezTo>
                    <a:pt x="1382" y="13014"/>
                    <a:pt x="2786" y="13241"/>
                    <a:pt x="4215" y="13241"/>
                  </a:cubicBezTo>
                  <a:cubicBezTo>
                    <a:pt x="5489" y="13241"/>
                    <a:pt x="6299" y="13050"/>
                    <a:pt x="6335" y="13050"/>
                  </a:cubicBezTo>
                  <a:cubicBezTo>
                    <a:pt x="6370" y="13038"/>
                    <a:pt x="6406" y="13014"/>
                    <a:pt x="6406" y="12967"/>
                  </a:cubicBezTo>
                  <a:lnTo>
                    <a:pt x="7966" y="3811"/>
                  </a:lnTo>
                  <a:cubicBezTo>
                    <a:pt x="7978" y="3799"/>
                    <a:pt x="7978" y="3787"/>
                    <a:pt x="7966" y="3775"/>
                  </a:cubicBezTo>
                  <a:lnTo>
                    <a:pt x="7263" y="370"/>
                  </a:lnTo>
                  <a:cubicBezTo>
                    <a:pt x="7251" y="322"/>
                    <a:pt x="7216" y="299"/>
                    <a:pt x="7168" y="287"/>
                  </a:cubicBezTo>
                  <a:lnTo>
                    <a:pt x="1322"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0"/>
            <p:cNvSpPr/>
            <p:nvPr/>
          </p:nvSpPr>
          <p:spPr>
            <a:xfrm>
              <a:off x="8255087" y="4298837"/>
              <a:ext cx="106336" cy="342176"/>
            </a:xfrm>
            <a:custGeom>
              <a:rect b="b" l="l" r="r" t="t"/>
              <a:pathLst>
                <a:path extrusionOk="0" h="10693" w="3323">
                  <a:moveTo>
                    <a:pt x="501" y="1"/>
                  </a:moveTo>
                  <a:lnTo>
                    <a:pt x="501" y="4942"/>
                  </a:lnTo>
                  <a:lnTo>
                    <a:pt x="1" y="10692"/>
                  </a:lnTo>
                  <a:cubicBezTo>
                    <a:pt x="1084" y="10669"/>
                    <a:pt x="1763" y="10514"/>
                    <a:pt x="1763" y="10514"/>
                  </a:cubicBezTo>
                  <a:lnTo>
                    <a:pt x="3322" y="1358"/>
                  </a:lnTo>
                  <a:lnTo>
                    <a:pt x="3239" y="917"/>
                  </a:lnTo>
                  <a:lnTo>
                    <a:pt x="501"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0"/>
            <p:cNvSpPr/>
            <p:nvPr/>
          </p:nvSpPr>
          <p:spPr>
            <a:xfrm>
              <a:off x="8251663" y="4295541"/>
              <a:ext cx="113184" cy="348512"/>
            </a:xfrm>
            <a:custGeom>
              <a:rect b="b" l="l" r="r" t="t"/>
              <a:pathLst>
                <a:path extrusionOk="0" h="10891" w="3537">
                  <a:moveTo>
                    <a:pt x="703" y="235"/>
                  </a:moveTo>
                  <a:lnTo>
                    <a:pt x="3263" y="1104"/>
                  </a:lnTo>
                  <a:lnTo>
                    <a:pt x="3334" y="1461"/>
                  </a:lnTo>
                  <a:lnTo>
                    <a:pt x="1786" y="10534"/>
                  </a:lnTo>
                  <a:cubicBezTo>
                    <a:pt x="1608" y="10569"/>
                    <a:pt x="1024" y="10676"/>
                    <a:pt x="203" y="10700"/>
                  </a:cubicBezTo>
                  <a:lnTo>
                    <a:pt x="703" y="5045"/>
                  </a:lnTo>
                  <a:lnTo>
                    <a:pt x="703" y="235"/>
                  </a:lnTo>
                  <a:close/>
                  <a:moveTo>
                    <a:pt x="597" y="1"/>
                  </a:moveTo>
                  <a:cubicBezTo>
                    <a:pt x="580" y="1"/>
                    <a:pt x="562" y="6"/>
                    <a:pt x="548" y="20"/>
                  </a:cubicBezTo>
                  <a:cubicBezTo>
                    <a:pt x="524" y="32"/>
                    <a:pt x="512" y="68"/>
                    <a:pt x="512" y="104"/>
                  </a:cubicBezTo>
                  <a:lnTo>
                    <a:pt x="512" y="5045"/>
                  </a:lnTo>
                  <a:lnTo>
                    <a:pt x="12" y="10795"/>
                  </a:lnTo>
                  <a:cubicBezTo>
                    <a:pt x="0" y="10819"/>
                    <a:pt x="12" y="10843"/>
                    <a:pt x="36" y="10867"/>
                  </a:cubicBezTo>
                  <a:cubicBezTo>
                    <a:pt x="48" y="10891"/>
                    <a:pt x="72" y="10891"/>
                    <a:pt x="108" y="10891"/>
                  </a:cubicBezTo>
                  <a:cubicBezTo>
                    <a:pt x="1191" y="10867"/>
                    <a:pt x="1870" y="10712"/>
                    <a:pt x="1894" y="10712"/>
                  </a:cubicBezTo>
                  <a:cubicBezTo>
                    <a:pt x="1929" y="10700"/>
                    <a:pt x="1965" y="10676"/>
                    <a:pt x="1965" y="10629"/>
                  </a:cubicBezTo>
                  <a:lnTo>
                    <a:pt x="3525" y="1473"/>
                  </a:lnTo>
                  <a:cubicBezTo>
                    <a:pt x="3537" y="1461"/>
                    <a:pt x="3537" y="1449"/>
                    <a:pt x="3525" y="1437"/>
                  </a:cubicBezTo>
                  <a:lnTo>
                    <a:pt x="3441" y="1009"/>
                  </a:lnTo>
                  <a:cubicBezTo>
                    <a:pt x="3429" y="973"/>
                    <a:pt x="3406" y="949"/>
                    <a:pt x="3382" y="937"/>
                  </a:cubicBezTo>
                  <a:lnTo>
                    <a:pt x="631" y="8"/>
                  </a:lnTo>
                  <a:cubicBezTo>
                    <a:pt x="622" y="3"/>
                    <a:pt x="610" y="1"/>
                    <a:pt x="59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0"/>
            <p:cNvSpPr/>
            <p:nvPr/>
          </p:nvSpPr>
          <p:spPr>
            <a:xfrm>
              <a:off x="8114511" y="4564085"/>
              <a:ext cx="191680" cy="27776"/>
            </a:xfrm>
            <a:custGeom>
              <a:rect b="b" l="l" r="r" t="t"/>
              <a:pathLst>
                <a:path extrusionOk="0" h="868" w="5990">
                  <a:moveTo>
                    <a:pt x="103" y="1"/>
                  </a:moveTo>
                  <a:cubicBezTo>
                    <a:pt x="66" y="1"/>
                    <a:pt x="30" y="23"/>
                    <a:pt x="12" y="58"/>
                  </a:cubicBezTo>
                  <a:cubicBezTo>
                    <a:pt x="0" y="106"/>
                    <a:pt x="12" y="165"/>
                    <a:pt x="60" y="189"/>
                  </a:cubicBezTo>
                  <a:cubicBezTo>
                    <a:pt x="1250" y="725"/>
                    <a:pt x="2596" y="868"/>
                    <a:pt x="3703" y="868"/>
                  </a:cubicBezTo>
                  <a:cubicBezTo>
                    <a:pt x="4953" y="868"/>
                    <a:pt x="5882" y="677"/>
                    <a:pt x="5906" y="677"/>
                  </a:cubicBezTo>
                  <a:cubicBezTo>
                    <a:pt x="5953" y="665"/>
                    <a:pt x="5989" y="618"/>
                    <a:pt x="5977" y="570"/>
                  </a:cubicBezTo>
                  <a:cubicBezTo>
                    <a:pt x="5967" y="518"/>
                    <a:pt x="5929" y="484"/>
                    <a:pt x="5881" y="484"/>
                  </a:cubicBezTo>
                  <a:cubicBezTo>
                    <a:pt x="5873" y="484"/>
                    <a:pt x="5866" y="485"/>
                    <a:pt x="5858" y="487"/>
                  </a:cubicBezTo>
                  <a:cubicBezTo>
                    <a:pt x="5845" y="493"/>
                    <a:pt x="4933" y="674"/>
                    <a:pt x="3707" y="674"/>
                  </a:cubicBezTo>
                  <a:cubicBezTo>
                    <a:pt x="2628" y="674"/>
                    <a:pt x="1308" y="534"/>
                    <a:pt x="143" y="10"/>
                  </a:cubicBezTo>
                  <a:cubicBezTo>
                    <a:pt x="130" y="4"/>
                    <a:pt x="117" y="1"/>
                    <a:pt x="10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0"/>
            <p:cNvSpPr/>
            <p:nvPr/>
          </p:nvSpPr>
          <p:spPr>
            <a:xfrm>
              <a:off x="8234895" y="4247413"/>
              <a:ext cx="297600" cy="403328"/>
            </a:xfrm>
            <a:custGeom>
              <a:rect b="b" l="l" r="r" t="t"/>
              <a:pathLst>
                <a:path extrusionOk="0" h="12604" w="9300">
                  <a:moveTo>
                    <a:pt x="72" y="0"/>
                  </a:moveTo>
                  <a:cubicBezTo>
                    <a:pt x="72" y="0"/>
                    <a:pt x="1" y="3239"/>
                    <a:pt x="310" y="4691"/>
                  </a:cubicBezTo>
                  <a:cubicBezTo>
                    <a:pt x="620" y="6144"/>
                    <a:pt x="1548" y="7073"/>
                    <a:pt x="1548" y="7073"/>
                  </a:cubicBezTo>
                  <a:lnTo>
                    <a:pt x="2394" y="12121"/>
                  </a:lnTo>
                  <a:cubicBezTo>
                    <a:pt x="3475" y="12448"/>
                    <a:pt x="4579" y="12603"/>
                    <a:pt x="5707" y="12603"/>
                  </a:cubicBezTo>
                  <a:cubicBezTo>
                    <a:pt x="6878" y="12603"/>
                    <a:pt x="8075" y="12436"/>
                    <a:pt x="9299" y="12121"/>
                  </a:cubicBezTo>
                  <a:lnTo>
                    <a:pt x="8335" y="4691"/>
                  </a:lnTo>
                  <a:cubicBezTo>
                    <a:pt x="8335" y="4691"/>
                    <a:pt x="9252" y="2870"/>
                    <a:pt x="7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0"/>
            <p:cNvSpPr/>
            <p:nvPr/>
          </p:nvSpPr>
          <p:spPr>
            <a:xfrm>
              <a:off x="8231855" y="4244373"/>
              <a:ext cx="303680" cy="409216"/>
            </a:xfrm>
            <a:custGeom>
              <a:rect b="b" l="l" r="r" t="t"/>
              <a:pathLst>
                <a:path extrusionOk="0" h="12788" w="9490">
                  <a:moveTo>
                    <a:pt x="167" y="0"/>
                  </a:moveTo>
                  <a:cubicBezTo>
                    <a:pt x="119" y="0"/>
                    <a:pt x="72" y="48"/>
                    <a:pt x="72" y="95"/>
                  </a:cubicBezTo>
                  <a:cubicBezTo>
                    <a:pt x="60" y="226"/>
                    <a:pt x="0" y="3358"/>
                    <a:pt x="310" y="4798"/>
                  </a:cubicBezTo>
                  <a:cubicBezTo>
                    <a:pt x="596" y="6156"/>
                    <a:pt x="1405" y="7060"/>
                    <a:pt x="1548" y="7215"/>
                  </a:cubicBezTo>
                  <a:lnTo>
                    <a:pt x="2393" y="12228"/>
                  </a:lnTo>
                  <a:cubicBezTo>
                    <a:pt x="2405" y="12263"/>
                    <a:pt x="2429" y="12299"/>
                    <a:pt x="2465" y="12311"/>
                  </a:cubicBezTo>
                  <a:cubicBezTo>
                    <a:pt x="3513" y="12633"/>
                    <a:pt x="4632" y="12787"/>
                    <a:pt x="5787" y="12787"/>
                  </a:cubicBezTo>
                  <a:cubicBezTo>
                    <a:pt x="6954" y="12787"/>
                    <a:pt x="8156" y="12633"/>
                    <a:pt x="9418" y="12311"/>
                  </a:cubicBezTo>
                  <a:cubicBezTo>
                    <a:pt x="9466" y="12299"/>
                    <a:pt x="9490" y="12252"/>
                    <a:pt x="9490" y="12204"/>
                  </a:cubicBezTo>
                  <a:lnTo>
                    <a:pt x="8525" y="4798"/>
                  </a:lnTo>
                  <a:cubicBezTo>
                    <a:pt x="8644" y="4548"/>
                    <a:pt x="9359" y="2774"/>
                    <a:pt x="8073" y="60"/>
                  </a:cubicBezTo>
                  <a:cubicBezTo>
                    <a:pt x="8055" y="25"/>
                    <a:pt x="8019" y="3"/>
                    <a:pt x="7982" y="3"/>
                  </a:cubicBezTo>
                  <a:cubicBezTo>
                    <a:pt x="7968" y="3"/>
                    <a:pt x="7955" y="6"/>
                    <a:pt x="7942" y="12"/>
                  </a:cubicBezTo>
                  <a:cubicBezTo>
                    <a:pt x="7894" y="36"/>
                    <a:pt x="7870" y="95"/>
                    <a:pt x="7894" y="143"/>
                  </a:cubicBezTo>
                  <a:cubicBezTo>
                    <a:pt x="9216" y="2917"/>
                    <a:pt x="8347" y="4727"/>
                    <a:pt x="8335" y="4739"/>
                  </a:cubicBezTo>
                  <a:cubicBezTo>
                    <a:pt x="8335" y="4751"/>
                    <a:pt x="8323" y="4774"/>
                    <a:pt x="8335" y="4798"/>
                  </a:cubicBezTo>
                  <a:lnTo>
                    <a:pt x="9287" y="12144"/>
                  </a:lnTo>
                  <a:cubicBezTo>
                    <a:pt x="8061" y="12454"/>
                    <a:pt x="6900" y="12609"/>
                    <a:pt x="5787" y="12609"/>
                  </a:cubicBezTo>
                  <a:cubicBezTo>
                    <a:pt x="4674" y="12609"/>
                    <a:pt x="3608" y="12454"/>
                    <a:pt x="2572" y="12144"/>
                  </a:cubicBezTo>
                  <a:lnTo>
                    <a:pt x="1739" y="7156"/>
                  </a:lnTo>
                  <a:cubicBezTo>
                    <a:pt x="1739" y="7132"/>
                    <a:pt x="1727" y="7120"/>
                    <a:pt x="1715" y="7096"/>
                  </a:cubicBezTo>
                  <a:cubicBezTo>
                    <a:pt x="1703" y="7096"/>
                    <a:pt x="798" y="6167"/>
                    <a:pt x="500" y="4763"/>
                  </a:cubicBezTo>
                  <a:cubicBezTo>
                    <a:pt x="191" y="3334"/>
                    <a:pt x="262" y="131"/>
                    <a:pt x="262" y="95"/>
                  </a:cubicBezTo>
                  <a:cubicBezTo>
                    <a:pt x="262" y="48"/>
                    <a:pt x="215" y="0"/>
                    <a:pt x="16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0"/>
            <p:cNvSpPr/>
            <p:nvPr/>
          </p:nvSpPr>
          <p:spPr>
            <a:xfrm>
              <a:off x="8408623" y="4323989"/>
              <a:ext cx="100992" cy="75008"/>
            </a:xfrm>
            <a:custGeom>
              <a:rect b="b" l="l" r="r" t="t"/>
              <a:pathLst>
                <a:path extrusionOk="0" h="2344" w="3156">
                  <a:moveTo>
                    <a:pt x="1" y="0"/>
                  </a:moveTo>
                  <a:lnTo>
                    <a:pt x="1" y="0"/>
                  </a:lnTo>
                  <a:cubicBezTo>
                    <a:pt x="175" y="729"/>
                    <a:pt x="767" y="2343"/>
                    <a:pt x="2412" y="2343"/>
                  </a:cubicBezTo>
                  <a:cubicBezTo>
                    <a:pt x="2567" y="2343"/>
                    <a:pt x="2732" y="2329"/>
                    <a:pt x="2906" y="2298"/>
                  </a:cubicBezTo>
                  <a:cubicBezTo>
                    <a:pt x="2906" y="2298"/>
                    <a:pt x="3073" y="1965"/>
                    <a:pt x="3156" y="1358"/>
                  </a:cubicBezTo>
                  <a:cubicBezTo>
                    <a:pt x="739" y="1274"/>
                    <a:pt x="1" y="1"/>
                    <a:pt x="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0"/>
            <p:cNvSpPr/>
            <p:nvPr/>
          </p:nvSpPr>
          <p:spPr>
            <a:xfrm>
              <a:off x="8405199" y="4320789"/>
              <a:ext cx="107488" cy="81344"/>
            </a:xfrm>
            <a:custGeom>
              <a:rect b="b" l="l" r="r" t="t"/>
              <a:pathLst>
                <a:path extrusionOk="0" h="2542" w="3359">
                  <a:moveTo>
                    <a:pt x="334" y="517"/>
                  </a:moveTo>
                  <a:cubicBezTo>
                    <a:pt x="739" y="898"/>
                    <a:pt x="1596" y="1470"/>
                    <a:pt x="3144" y="1553"/>
                  </a:cubicBezTo>
                  <a:cubicBezTo>
                    <a:pt x="3084" y="1946"/>
                    <a:pt x="2977" y="2208"/>
                    <a:pt x="2942" y="2303"/>
                  </a:cubicBezTo>
                  <a:cubicBezTo>
                    <a:pt x="2799" y="2327"/>
                    <a:pt x="2644" y="2339"/>
                    <a:pt x="2513" y="2339"/>
                  </a:cubicBezTo>
                  <a:cubicBezTo>
                    <a:pt x="1215" y="2339"/>
                    <a:pt x="608" y="1279"/>
                    <a:pt x="334" y="517"/>
                  </a:cubicBezTo>
                  <a:close/>
                  <a:moveTo>
                    <a:pt x="102" y="1"/>
                  </a:moveTo>
                  <a:cubicBezTo>
                    <a:pt x="91" y="1"/>
                    <a:pt x="81" y="2"/>
                    <a:pt x="72" y="5"/>
                  </a:cubicBezTo>
                  <a:cubicBezTo>
                    <a:pt x="24" y="29"/>
                    <a:pt x="1" y="77"/>
                    <a:pt x="13" y="124"/>
                  </a:cubicBezTo>
                  <a:cubicBezTo>
                    <a:pt x="191" y="851"/>
                    <a:pt x="798" y="2541"/>
                    <a:pt x="2513" y="2541"/>
                  </a:cubicBezTo>
                  <a:cubicBezTo>
                    <a:pt x="2680" y="2541"/>
                    <a:pt x="2846" y="2517"/>
                    <a:pt x="3025" y="2494"/>
                  </a:cubicBezTo>
                  <a:cubicBezTo>
                    <a:pt x="3049" y="2482"/>
                    <a:pt x="3084" y="2470"/>
                    <a:pt x="3096" y="2434"/>
                  </a:cubicBezTo>
                  <a:cubicBezTo>
                    <a:pt x="3096" y="2422"/>
                    <a:pt x="3275" y="2089"/>
                    <a:pt x="3358" y="1470"/>
                  </a:cubicBezTo>
                  <a:cubicBezTo>
                    <a:pt x="3358" y="1446"/>
                    <a:pt x="3358" y="1422"/>
                    <a:pt x="3334" y="1398"/>
                  </a:cubicBezTo>
                  <a:cubicBezTo>
                    <a:pt x="3323" y="1374"/>
                    <a:pt x="3287" y="1363"/>
                    <a:pt x="3263" y="1363"/>
                  </a:cubicBezTo>
                  <a:cubicBezTo>
                    <a:pt x="941" y="1279"/>
                    <a:pt x="191" y="65"/>
                    <a:pt x="191" y="41"/>
                  </a:cubicBezTo>
                  <a:cubicBezTo>
                    <a:pt x="173" y="14"/>
                    <a:pt x="135" y="1"/>
                    <a:pt x="10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0"/>
            <p:cNvSpPr/>
            <p:nvPr/>
          </p:nvSpPr>
          <p:spPr>
            <a:xfrm>
              <a:off x="8268047" y="4323989"/>
              <a:ext cx="19840" cy="152800"/>
            </a:xfrm>
            <a:custGeom>
              <a:rect b="b" l="l" r="r" t="t"/>
              <a:pathLst>
                <a:path extrusionOk="0" h="4775" w="620">
                  <a:moveTo>
                    <a:pt x="96" y="0"/>
                  </a:moveTo>
                  <a:cubicBezTo>
                    <a:pt x="36" y="0"/>
                    <a:pt x="0" y="48"/>
                    <a:pt x="0" y="108"/>
                  </a:cubicBezTo>
                  <a:cubicBezTo>
                    <a:pt x="0" y="120"/>
                    <a:pt x="36" y="2310"/>
                    <a:pt x="417" y="4692"/>
                  </a:cubicBezTo>
                  <a:cubicBezTo>
                    <a:pt x="429" y="4739"/>
                    <a:pt x="465" y="4775"/>
                    <a:pt x="512" y="4775"/>
                  </a:cubicBezTo>
                  <a:lnTo>
                    <a:pt x="524" y="4775"/>
                  </a:lnTo>
                  <a:cubicBezTo>
                    <a:pt x="584" y="4763"/>
                    <a:pt x="620" y="4715"/>
                    <a:pt x="608" y="4668"/>
                  </a:cubicBezTo>
                  <a:cubicBezTo>
                    <a:pt x="227" y="2286"/>
                    <a:pt x="191" y="120"/>
                    <a:pt x="191" y="96"/>
                  </a:cubicBezTo>
                  <a:cubicBezTo>
                    <a:pt x="191" y="48"/>
                    <a:pt x="143"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0"/>
            <p:cNvSpPr/>
            <p:nvPr/>
          </p:nvSpPr>
          <p:spPr>
            <a:xfrm>
              <a:off x="8299279" y="4579541"/>
              <a:ext cx="229792" cy="19552"/>
            </a:xfrm>
            <a:custGeom>
              <a:rect b="b" l="l" r="r" t="t"/>
              <a:pathLst>
                <a:path extrusionOk="0" h="611" w="7181">
                  <a:moveTo>
                    <a:pt x="7066" y="1"/>
                  </a:moveTo>
                  <a:cubicBezTo>
                    <a:pt x="7057" y="1"/>
                    <a:pt x="7047" y="2"/>
                    <a:pt x="7037" y="4"/>
                  </a:cubicBezTo>
                  <a:cubicBezTo>
                    <a:pt x="7022" y="11"/>
                    <a:pt x="5676" y="414"/>
                    <a:pt x="3646" y="414"/>
                  </a:cubicBezTo>
                  <a:cubicBezTo>
                    <a:pt x="2621" y="414"/>
                    <a:pt x="1422" y="311"/>
                    <a:pt x="132" y="4"/>
                  </a:cubicBezTo>
                  <a:cubicBezTo>
                    <a:pt x="125" y="2"/>
                    <a:pt x="119" y="1"/>
                    <a:pt x="112" y="1"/>
                  </a:cubicBezTo>
                  <a:cubicBezTo>
                    <a:pt x="69" y="1"/>
                    <a:pt x="23" y="34"/>
                    <a:pt x="13" y="75"/>
                  </a:cubicBezTo>
                  <a:cubicBezTo>
                    <a:pt x="1" y="135"/>
                    <a:pt x="36" y="182"/>
                    <a:pt x="84" y="194"/>
                  </a:cubicBezTo>
                  <a:cubicBezTo>
                    <a:pt x="1394" y="504"/>
                    <a:pt x="2608" y="611"/>
                    <a:pt x="3644" y="611"/>
                  </a:cubicBezTo>
                  <a:cubicBezTo>
                    <a:pt x="5704" y="611"/>
                    <a:pt x="7073" y="194"/>
                    <a:pt x="7097" y="194"/>
                  </a:cubicBezTo>
                  <a:cubicBezTo>
                    <a:pt x="7144" y="182"/>
                    <a:pt x="7180" y="123"/>
                    <a:pt x="7156" y="75"/>
                  </a:cubicBezTo>
                  <a:cubicBezTo>
                    <a:pt x="7146" y="25"/>
                    <a:pt x="7112" y="1"/>
                    <a:pt x="706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0"/>
            <p:cNvSpPr/>
            <p:nvPr/>
          </p:nvSpPr>
          <p:spPr>
            <a:xfrm>
              <a:off x="7889327" y="4034037"/>
              <a:ext cx="87680" cy="87680"/>
            </a:xfrm>
            <a:custGeom>
              <a:rect b="b" l="l" r="r" t="t"/>
              <a:pathLst>
                <a:path extrusionOk="0" h="2740" w="2740">
                  <a:moveTo>
                    <a:pt x="524" y="1"/>
                  </a:moveTo>
                  <a:cubicBezTo>
                    <a:pt x="524" y="1"/>
                    <a:pt x="1" y="2715"/>
                    <a:pt x="596" y="2739"/>
                  </a:cubicBezTo>
                  <a:cubicBezTo>
                    <a:pt x="603" y="2739"/>
                    <a:pt x="611" y="2739"/>
                    <a:pt x="619" y="2739"/>
                  </a:cubicBezTo>
                  <a:cubicBezTo>
                    <a:pt x="1058" y="2739"/>
                    <a:pt x="1416" y="2485"/>
                    <a:pt x="1862" y="2485"/>
                  </a:cubicBezTo>
                  <a:cubicBezTo>
                    <a:pt x="2008" y="2485"/>
                    <a:pt x="2163" y="2512"/>
                    <a:pt x="2334" y="2584"/>
                  </a:cubicBezTo>
                  <a:lnTo>
                    <a:pt x="2739" y="1239"/>
                  </a:lnTo>
                  <a:lnTo>
                    <a:pt x="52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0"/>
            <p:cNvSpPr/>
            <p:nvPr/>
          </p:nvSpPr>
          <p:spPr>
            <a:xfrm>
              <a:off x="7889711" y="4031093"/>
              <a:ext cx="90720" cy="93664"/>
            </a:xfrm>
            <a:custGeom>
              <a:rect b="b" l="l" r="r" t="t"/>
              <a:pathLst>
                <a:path extrusionOk="0" h="2927" w="2835">
                  <a:moveTo>
                    <a:pt x="507" y="1"/>
                  </a:moveTo>
                  <a:cubicBezTo>
                    <a:pt x="492" y="1"/>
                    <a:pt x="477" y="4"/>
                    <a:pt x="465" y="9"/>
                  </a:cubicBezTo>
                  <a:cubicBezTo>
                    <a:pt x="441" y="21"/>
                    <a:pt x="417" y="45"/>
                    <a:pt x="417" y="81"/>
                  </a:cubicBezTo>
                  <a:cubicBezTo>
                    <a:pt x="370" y="307"/>
                    <a:pt x="1" y="2343"/>
                    <a:pt x="370" y="2807"/>
                  </a:cubicBezTo>
                  <a:cubicBezTo>
                    <a:pt x="429" y="2879"/>
                    <a:pt x="501" y="2915"/>
                    <a:pt x="584" y="2927"/>
                  </a:cubicBezTo>
                  <a:lnTo>
                    <a:pt x="620" y="2927"/>
                  </a:lnTo>
                  <a:cubicBezTo>
                    <a:pt x="846" y="2927"/>
                    <a:pt x="1060" y="2855"/>
                    <a:pt x="1263" y="2796"/>
                  </a:cubicBezTo>
                  <a:cubicBezTo>
                    <a:pt x="1458" y="2730"/>
                    <a:pt x="1645" y="2669"/>
                    <a:pt x="1853" y="2669"/>
                  </a:cubicBezTo>
                  <a:cubicBezTo>
                    <a:pt x="1986" y="2669"/>
                    <a:pt x="2128" y="2695"/>
                    <a:pt x="2287" y="2760"/>
                  </a:cubicBezTo>
                  <a:cubicBezTo>
                    <a:pt x="2299" y="2766"/>
                    <a:pt x="2313" y="2769"/>
                    <a:pt x="2326" y="2769"/>
                  </a:cubicBezTo>
                  <a:cubicBezTo>
                    <a:pt x="2363" y="2769"/>
                    <a:pt x="2400" y="2747"/>
                    <a:pt x="2417" y="2712"/>
                  </a:cubicBezTo>
                  <a:cubicBezTo>
                    <a:pt x="2429" y="2665"/>
                    <a:pt x="2417" y="2605"/>
                    <a:pt x="2358" y="2581"/>
                  </a:cubicBezTo>
                  <a:cubicBezTo>
                    <a:pt x="2172" y="2505"/>
                    <a:pt x="2004" y="2476"/>
                    <a:pt x="1847" y="2476"/>
                  </a:cubicBezTo>
                  <a:cubicBezTo>
                    <a:pt x="1612" y="2476"/>
                    <a:pt x="1403" y="2541"/>
                    <a:pt x="1203" y="2605"/>
                  </a:cubicBezTo>
                  <a:cubicBezTo>
                    <a:pt x="1018" y="2670"/>
                    <a:pt x="843" y="2726"/>
                    <a:pt x="651" y="2726"/>
                  </a:cubicBezTo>
                  <a:cubicBezTo>
                    <a:pt x="633" y="2726"/>
                    <a:pt x="614" y="2725"/>
                    <a:pt x="596" y="2724"/>
                  </a:cubicBezTo>
                  <a:cubicBezTo>
                    <a:pt x="572" y="2724"/>
                    <a:pt x="548" y="2724"/>
                    <a:pt x="524" y="2688"/>
                  </a:cubicBezTo>
                  <a:cubicBezTo>
                    <a:pt x="286" y="2403"/>
                    <a:pt x="417" y="1117"/>
                    <a:pt x="572" y="248"/>
                  </a:cubicBezTo>
                  <a:lnTo>
                    <a:pt x="2679" y="1414"/>
                  </a:lnTo>
                  <a:cubicBezTo>
                    <a:pt x="2695" y="1422"/>
                    <a:pt x="2712" y="1426"/>
                    <a:pt x="2729" y="1426"/>
                  </a:cubicBezTo>
                  <a:cubicBezTo>
                    <a:pt x="2763" y="1426"/>
                    <a:pt x="2795" y="1410"/>
                    <a:pt x="2810" y="1379"/>
                  </a:cubicBezTo>
                  <a:cubicBezTo>
                    <a:pt x="2834" y="1331"/>
                    <a:pt x="2822" y="1272"/>
                    <a:pt x="2775" y="1248"/>
                  </a:cubicBezTo>
                  <a:lnTo>
                    <a:pt x="548" y="9"/>
                  </a:lnTo>
                  <a:cubicBezTo>
                    <a:pt x="536" y="4"/>
                    <a:pt x="521" y="1"/>
                    <a:pt x="50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0"/>
            <p:cNvSpPr/>
            <p:nvPr/>
          </p:nvSpPr>
          <p:spPr>
            <a:xfrm>
              <a:off x="7889327" y="4034037"/>
              <a:ext cx="59456" cy="87680"/>
            </a:xfrm>
            <a:custGeom>
              <a:rect b="b" l="l" r="r" t="t"/>
              <a:pathLst>
                <a:path extrusionOk="0" h="2740" w="1858">
                  <a:moveTo>
                    <a:pt x="524" y="1"/>
                  </a:moveTo>
                  <a:cubicBezTo>
                    <a:pt x="524" y="1"/>
                    <a:pt x="1" y="2715"/>
                    <a:pt x="596" y="2739"/>
                  </a:cubicBezTo>
                  <a:cubicBezTo>
                    <a:pt x="620" y="2739"/>
                    <a:pt x="655" y="2739"/>
                    <a:pt x="679" y="2727"/>
                  </a:cubicBezTo>
                  <a:lnTo>
                    <a:pt x="1108" y="2644"/>
                  </a:lnTo>
                  <a:cubicBezTo>
                    <a:pt x="1108" y="2644"/>
                    <a:pt x="1275" y="1989"/>
                    <a:pt x="1739" y="1739"/>
                  </a:cubicBezTo>
                  <a:lnTo>
                    <a:pt x="1858" y="1370"/>
                  </a:lnTo>
                  <a:lnTo>
                    <a:pt x="1167" y="370"/>
                  </a:lnTo>
                  <a:lnTo>
                    <a:pt x="524"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0"/>
            <p:cNvSpPr/>
            <p:nvPr/>
          </p:nvSpPr>
          <p:spPr>
            <a:xfrm>
              <a:off x="7889711" y="4031093"/>
              <a:ext cx="62144" cy="93664"/>
            </a:xfrm>
            <a:custGeom>
              <a:rect b="b" l="l" r="r" t="t"/>
              <a:pathLst>
                <a:path extrusionOk="0" h="2927" w="1942">
                  <a:moveTo>
                    <a:pt x="572" y="248"/>
                  </a:moveTo>
                  <a:lnTo>
                    <a:pt x="1084" y="533"/>
                  </a:lnTo>
                  <a:lnTo>
                    <a:pt x="1739" y="1474"/>
                  </a:lnTo>
                  <a:lnTo>
                    <a:pt x="1644" y="1772"/>
                  </a:lnTo>
                  <a:cubicBezTo>
                    <a:pt x="1274" y="1998"/>
                    <a:pt x="1084" y="2462"/>
                    <a:pt x="1024" y="2653"/>
                  </a:cubicBezTo>
                  <a:lnTo>
                    <a:pt x="655" y="2724"/>
                  </a:lnTo>
                  <a:lnTo>
                    <a:pt x="596" y="2724"/>
                  </a:lnTo>
                  <a:cubicBezTo>
                    <a:pt x="572" y="2724"/>
                    <a:pt x="548" y="2724"/>
                    <a:pt x="524" y="2688"/>
                  </a:cubicBezTo>
                  <a:cubicBezTo>
                    <a:pt x="286" y="2403"/>
                    <a:pt x="417" y="1117"/>
                    <a:pt x="572" y="248"/>
                  </a:cubicBezTo>
                  <a:close/>
                  <a:moveTo>
                    <a:pt x="507" y="1"/>
                  </a:moveTo>
                  <a:cubicBezTo>
                    <a:pt x="492" y="1"/>
                    <a:pt x="477" y="4"/>
                    <a:pt x="465" y="9"/>
                  </a:cubicBezTo>
                  <a:cubicBezTo>
                    <a:pt x="441" y="21"/>
                    <a:pt x="417" y="45"/>
                    <a:pt x="417" y="81"/>
                  </a:cubicBezTo>
                  <a:cubicBezTo>
                    <a:pt x="370" y="307"/>
                    <a:pt x="1" y="2343"/>
                    <a:pt x="370" y="2807"/>
                  </a:cubicBezTo>
                  <a:cubicBezTo>
                    <a:pt x="429" y="2879"/>
                    <a:pt x="501" y="2915"/>
                    <a:pt x="584" y="2927"/>
                  </a:cubicBezTo>
                  <a:lnTo>
                    <a:pt x="655" y="2927"/>
                  </a:lnTo>
                  <a:cubicBezTo>
                    <a:pt x="667" y="2927"/>
                    <a:pt x="679" y="2915"/>
                    <a:pt x="679" y="2915"/>
                  </a:cubicBezTo>
                  <a:lnTo>
                    <a:pt x="1120" y="2831"/>
                  </a:lnTo>
                  <a:cubicBezTo>
                    <a:pt x="1155" y="2831"/>
                    <a:pt x="1179" y="2796"/>
                    <a:pt x="1191" y="2760"/>
                  </a:cubicBezTo>
                  <a:cubicBezTo>
                    <a:pt x="1203" y="2736"/>
                    <a:pt x="1358" y="2141"/>
                    <a:pt x="1775" y="1926"/>
                  </a:cubicBezTo>
                  <a:cubicBezTo>
                    <a:pt x="1798" y="1914"/>
                    <a:pt x="1810" y="1891"/>
                    <a:pt x="1822" y="1867"/>
                  </a:cubicBezTo>
                  <a:lnTo>
                    <a:pt x="1929" y="1486"/>
                  </a:lnTo>
                  <a:cubicBezTo>
                    <a:pt x="1941" y="1462"/>
                    <a:pt x="1941" y="1426"/>
                    <a:pt x="1917" y="1403"/>
                  </a:cubicBezTo>
                  <a:lnTo>
                    <a:pt x="1239" y="402"/>
                  </a:lnTo>
                  <a:cubicBezTo>
                    <a:pt x="1227" y="390"/>
                    <a:pt x="1215" y="379"/>
                    <a:pt x="1203" y="367"/>
                  </a:cubicBezTo>
                  <a:lnTo>
                    <a:pt x="548" y="9"/>
                  </a:lnTo>
                  <a:cubicBezTo>
                    <a:pt x="536" y="4"/>
                    <a:pt x="521" y="1"/>
                    <a:pt x="50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0"/>
            <p:cNvSpPr/>
            <p:nvPr/>
          </p:nvSpPr>
          <p:spPr>
            <a:xfrm>
              <a:off x="7875599" y="3088021"/>
              <a:ext cx="49184" cy="2055520"/>
            </a:xfrm>
            <a:custGeom>
              <a:rect b="b" l="l" r="r" t="t"/>
              <a:pathLst>
                <a:path extrusionOk="0" h="64235" w="1537">
                  <a:moveTo>
                    <a:pt x="763" y="1"/>
                  </a:moveTo>
                  <a:cubicBezTo>
                    <a:pt x="346" y="1"/>
                    <a:pt x="1" y="346"/>
                    <a:pt x="1" y="763"/>
                  </a:cubicBezTo>
                  <a:lnTo>
                    <a:pt x="1" y="64235"/>
                  </a:lnTo>
                  <a:lnTo>
                    <a:pt x="1537" y="64235"/>
                  </a:lnTo>
                  <a:lnTo>
                    <a:pt x="1537" y="763"/>
                  </a:lnTo>
                  <a:cubicBezTo>
                    <a:pt x="1537" y="346"/>
                    <a:pt x="1192" y="1"/>
                    <a:pt x="7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0"/>
            <p:cNvSpPr/>
            <p:nvPr/>
          </p:nvSpPr>
          <p:spPr>
            <a:xfrm>
              <a:off x="7872559" y="3084981"/>
              <a:ext cx="55296" cy="2061600"/>
            </a:xfrm>
            <a:custGeom>
              <a:rect b="b" l="l" r="r" t="t"/>
              <a:pathLst>
                <a:path extrusionOk="0" h="64425" w="1728">
                  <a:moveTo>
                    <a:pt x="858" y="191"/>
                  </a:moveTo>
                  <a:cubicBezTo>
                    <a:pt x="1239" y="191"/>
                    <a:pt x="1537" y="489"/>
                    <a:pt x="1537" y="858"/>
                  </a:cubicBezTo>
                  <a:lnTo>
                    <a:pt x="1537" y="64235"/>
                  </a:lnTo>
                  <a:lnTo>
                    <a:pt x="191" y="64235"/>
                  </a:lnTo>
                  <a:lnTo>
                    <a:pt x="191" y="858"/>
                  </a:lnTo>
                  <a:cubicBezTo>
                    <a:pt x="191" y="489"/>
                    <a:pt x="489" y="191"/>
                    <a:pt x="858" y="191"/>
                  </a:cubicBezTo>
                  <a:close/>
                  <a:moveTo>
                    <a:pt x="858" y="0"/>
                  </a:moveTo>
                  <a:cubicBezTo>
                    <a:pt x="382" y="0"/>
                    <a:pt x="1" y="381"/>
                    <a:pt x="1" y="858"/>
                  </a:cubicBezTo>
                  <a:lnTo>
                    <a:pt x="1" y="64330"/>
                  </a:lnTo>
                  <a:cubicBezTo>
                    <a:pt x="1" y="64389"/>
                    <a:pt x="36" y="64425"/>
                    <a:pt x="96" y="64425"/>
                  </a:cubicBezTo>
                  <a:lnTo>
                    <a:pt x="1632" y="64425"/>
                  </a:lnTo>
                  <a:cubicBezTo>
                    <a:pt x="1691" y="64425"/>
                    <a:pt x="1727" y="64389"/>
                    <a:pt x="1727" y="64330"/>
                  </a:cubicBezTo>
                  <a:lnTo>
                    <a:pt x="1727" y="858"/>
                  </a:lnTo>
                  <a:cubicBezTo>
                    <a:pt x="1727" y="381"/>
                    <a:pt x="1346" y="0"/>
                    <a:pt x="8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0"/>
            <p:cNvSpPr/>
            <p:nvPr/>
          </p:nvSpPr>
          <p:spPr>
            <a:xfrm>
              <a:off x="7875599" y="3088021"/>
              <a:ext cx="49184" cy="88032"/>
            </a:xfrm>
            <a:custGeom>
              <a:rect b="b" l="l" r="r" t="t"/>
              <a:pathLst>
                <a:path extrusionOk="0" h="2751" w="1537">
                  <a:moveTo>
                    <a:pt x="763" y="1"/>
                  </a:moveTo>
                  <a:cubicBezTo>
                    <a:pt x="346" y="1"/>
                    <a:pt x="1" y="346"/>
                    <a:pt x="1" y="763"/>
                  </a:cubicBezTo>
                  <a:lnTo>
                    <a:pt x="1" y="1822"/>
                  </a:lnTo>
                  <a:lnTo>
                    <a:pt x="1537" y="2751"/>
                  </a:lnTo>
                  <a:lnTo>
                    <a:pt x="1537" y="763"/>
                  </a:lnTo>
                  <a:cubicBezTo>
                    <a:pt x="1537" y="346"/>
                    <a:pt x="1192" y="1"/>
                    <a:pt x="76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0"/>
            <p:cNvSpPr/>
            <p:nvPr/>
          </p:nvSpPr>
          <p:spPr>
            <a:xfrm>
              <a:off x="7872559" y="3084981"/>
              <a:ext cx="55296" cy="94144"/>
            </a:xfrm>
            <a:custGeom>
              <a:rect b="b" l="l" r="r" t="t"/>
              <a:pathLst>
                <a:path extrusionOk="0" h="2942" w="1728">
                  <a:moveTo>
                    <a:pt x="858" y="191"/>
                  </a:moveTo>
                  <a:cubicBezTo>
                    <a:pt x="1239" y="191"/>
                    <a:pt x="1537" y="489"/>
                    <a:pt x="1537" y="858"/>
                  </a:cubicBezTo>
                  <a:lnTo>
                    <a:pt x="1537" y="2679"/>
                  </a:lnTo>
                  <a:lnTo>
                    <a:pt x="191" y="1870"/>
                  </a:lnTo>
                  <a:lnTo>
                    <a:pt x="191" y="858"/>
                  </a:lnTo>
                  <a:cubicBezTo>
                    <a:pt x="191" y="489"/>
                    <a:pt x="489" y="191"/>
                    <a:pt x="858" y="191"/>
                  </a:cubicBezTo>
                  <a:close/>
                  <a:moveTo>
                    <a:pt x="858" y="0"/>
                  </a:moveTo>
                  <a:cubicBezTo>
                    <a:pt x="382" y="0"/>
                    <a:pt x="1" y="381"/>
                    <a:pt x="1" y="858"/>
                  </a:cubicBezTo>
                  <a:lnTo>
                    <a:pt x="1" y="1917"/>
                  </a:lnTo>
                  <a:cubicBezTo>
                    <a:pt x="1" y="1953"/>
                    <a:pt x="13" y="1989"/>
                    <a:pt x="36" y="2001"/>
                  </a:cubicBezTo>
                  <a:lnTo>
                    <a:pt x="1584" y="2929"/>
                  </a:lnTo>
                  <a:cubicBezTo>
                    <a:pt x="1596" y="2941"/>
                    <a:pt x="1620" y="2941"/>
                    <a:pt x="1632" y="2941"/>
                  </a:cubicBezTo>
                  <a:cubicBezTo>
                    <a:pt x="1656" y="2941"/>
                    <a:pt x="1668" y="2941"/>
                    <a:pt x="1680" y="2929"/>
                  </a:cubicBezTo>
                  <a:cubicBezTo>
                    <a:pt x="1715" y="2917"/>
                    <a:pt x="1727" y="2882"/>
                    <a:pt x="1727" y="2846"/>
                  </a:cubicBezTo>
                  <a:lnTo>
                    <a:pt x="1727" y="858"/>
                  </a:lnTo>
                  <a:cubicBezTo>
                    <a:pt x="1727" y="381"/>
                    <a:pt x="1346" y="0"/>
                    <a:pt x="8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0"/>
            <p:cNvSpPr/>
            <p:nvPr/>
          </p:nvSpPr>
          <p:spPr>
            <a:xfrm>
              <a:off x="7875599" y="4990357"/>
              <a:ext cx="49184" cy="153184"/>
            </a:xfrm>
            <a:custGeom>
              <a:rect b="b" l="l" r="r" t="t"/>
              <a:pathLst>
                <a:path extrusionOk="0" h="4787" w="1537">
                  <a:moveTo>
                    <a:pt x="1537" y="0"/>
                  </a:moveTo>
                  <a:lnTo>
                    <a:pt x="1" y="1608"/>
                  </a:lnTo>
                  <a:lnTo>
                    <a:pt x="1" y="4787"/>
                  </a:lnTo>
                  <a:lnTo>
                    <a:pt x="1537" y="4787"/>
                  </a:lnTo>
                  <a:lnTo>
                    <a:pt x="153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0"/>
            <p:cNvSpPr/>
            <p:nvPr/>
          </p:nvSpPr>
          <p:spPr>
            <a:xfrm>
              <a:off x="7872559" y="4987285"/>
              <a:ext cx="55296" cy="159296"/>
            </a:xfrm>
            <a:custGeom>
              <a:rect b="b" l="l" r="r" t="t"/>
              <a:pathLst>
                <a:path extrusionOk="0" h="4978" w="1728">
                  <a:moveTo>
                    <a:pt x="1537" y="335"/>
                  </a:moveTo>
                  <a:lnTo>
                    <a:pt x="1537" y="4788"/>
                  </a:lnTo>
                  <a:lnTo>
                    <a:pt x="191" y="4788"/>
                  </a:lnTo>
                  <a:lnTo>
                    <a:pt x="191" y="1751"/>
                  </a:lnTo>
                  <a:lnTo>
                    <a:pt x="1537" y="335"/>
                  </a:lnTo>
                  <a:close/>
                  <a:moveTo>
                    <a:pt x="1627" y="0"/>
                  </a:moveTo>
                  <a:cubicBezTo>
                    <a:pt x="1605" y="0"/>
                    <a:pt x="1583" y="10"/>
                    <a:pt x="1560" y="25"/>
                  </a:cubicBezTo>
                  <a:lnTo>
                    <a:pt x="25" y="1644"/>
                  </a:lnTo>
                  <a:cubicBezTo>
                    <a:pt x="1" y="1656"/>
                    <a:pt x="1" y="1680"/>
                    <a:pt x="1" y="1704"/>
                  </a:cubicBezTo>
                  <a:lnTo>
                    <a:pt x="1" y="4883"/>
                  </a:lnTo>
                  <a:cubicBezTo>
                    <a:pt x="1" y="4942"/>
                    <a:pt x="36" y="4978"/>
                    <a:pt x="96" y="4978"/>
                  </a:cubicBezTo>
                  <a:lnTo>
                    <a:pt x="1632" y="4978"/>
                  </a:lnTo>
                  <a:cubicBezTo>
                    <a:pt x="1691" y="4978"/>
                    <a:pt x="1727" y="4942"/>
                    <a:pt x="1727" y="4883"/>
                  </a:cubicBezTo>
                  <a:lnTo>
                    <a:pt x="1727" y="96"/>
                  </a:lnTo>
                  <a:cubicBezTo>
                    <a:pt x="1727" y="61"/>
                    <a:pt x="1703" y="25"/>
                    <a:pt x="1668" y="13"/>
                  </a:cubicBezTo>
                  <a:cubicBezTo>
                    <a:pt x="1654" y="4"/>
                    <a:pt x="1640" y="0"/>
                    <a:pt x="162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0"/>
            <p:cNvSpPr/>
            <p:nvPr/>
          </p:nvSpPr>
          <p:spPr>
            <a:xfrm>
              <a:off x="7899983" y="3673237"/>
              <a:ext cx="32" cy="1169312"/>
            </a:xfrm>
            <a:custGeom>
              <a:rect b="b" l="l" r="r" t="t"/>
              <a:pathLst>
                <a:path extrusionOk="0" h="36541" w="1">
                  <a:moveTo>
                    <a:pt x="1" y="1"/>
                  </a:moveTo>
                  <a:lnTo>
                    <a:pt x="1" y="3654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0"/>
            <p:cNvSpPr/>
            <p:nvPr/>
          </p:nvSpPr>
          <p:spPr>
            <a:xfrm>
              <a:off x="7896943" y="3670197"/>
              <a:ext cx="6144" cy="1175776"/>
            </a:xfrm>
            <a:custGeom>
              <a:rect b="b" l="l" r="r" t="t"/>
              <a:pathLst>
                <a:path extrusionOk="0" h="36743" w="192">
                  <a:moveTo>
                    <a:pt x="96" y="0"/>
                  </a:moveTo>
                  <a:cubicBezTo>
                    <a:pt x="48" y="0"/>
                    <a:pt x="1" y="48"/>
                    <a:pt x="1" y="96"/>
                  </a:cubicBezTo>
                  <a:lnTo>
                    <a:pt x="1" y="36636"/>
                  </a:lnTo>
                  <a:cubicBezTo>
                    <a:pt x="1" y="36695"/>
                    <a:pt x="48" y="36743"/>
                    <a:pt x="96" y="36743"/>
                  </a:cubicBezTo>
                  <a:cubicBezTo>
                    <a:pt x="156" y="36743"/>
                    <a:pt x="191" y="36695"/>
                    <a:pt x="191" y="36636"/>
                  </a:cubicBezTo>
                  <a:lnTo>
                    <a:pt x="191" y="96"/>
                  </a:lnTo>
                  <a:cubicBezTo>
                    <a:pt x="191" y="48"/>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0"/>
            <p:cNvSpPr/>
            <p:nvPr/>
          </p:nvSpPr>
          <p:spPr>
            <a:xfrm>
              <a:off x="7899983" y="3449589"/>
              <a:ext cx="32" cy="178720"/>
            </a:xfrm>
            <a:custGeom>
              <a:rect b="b" l="l" r="r" t="t"/>
              <a:pathLst>
                <a:path extrusionOk="0" h="5585" w="1">
                  <a:moveTo>
                    <a:pt x="1" y="1"/>
                  </a:moveTo>
                  <a:lnTo>
                    <a:pt x="1" y="5585"/>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0"/>
            <p:cNvSpPr/>
            <p:nvPr/>
          </p:nvSpPr>
          <p:spPr>
            <a:xfrm>
              <a:off x="7896943" y="3446549"/>
              <a:ext cx="6144" cy="184800"/>
            </a:xfrm>
            <a:custGeom>
              <a:rect b="b" l="l" r="r" t="t"/>
              <a:pathLst>
                <a:path extrusionOk="0" h="5775" w="192">
                  <a:moveTo>
                    <a:pt x="96" y="0"/>
                  </a:moveTo>
                  <a:cubicBezTo>
                    <a:pt x="48" y="0"/>
                    <a:pt x="1" y="48"/>
                    <a:pt x="1" y="96"/>
                  </a:cubicBezTo>
                  <a:lnTo>
                    <a:pt x="1" y="5680"/>
                  </a:lnTo>
                  <a:cubicBezTo>
                    <a:pt x="1" y="5727"/>
                    <a:pt x="48" y="5775"/>
                    <a:pt x="96" y="5775"/>
                  </a:cubicBezTo>
                  <a:cubicBezTo>
                    <a:pt x="156" y="5775"/>
                    <a:pt x="191" y="5727"/>
                    <a:pt x="191" y="5680"/>
                  </a:cubicBezTo>
                  <a:lnTo>
                    <a:pt x="191" y="96"/>
                  </a:lnTo>
                  <a:cubicBezTo>
                    <a:pt x="191" y="48"/>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0"/>
            <p:cNvSpPr/>
            <p:nvPr/>
          </p:nvSpPr>
          <p:spPr>
            <a:xfrm>
              <a:off x="7899983" y="3161173"/>
              <a:ext cx="32" cy="254560"/>
            </a:xfrm>
            <a:custGeom>
              <a:rect b="b" l="l" r="r" t="t"/>
              <a:pathLst>
                <a:path extrusionOk="0" h="7955" w="1">
                  <a:moveTo>
                    <a:pt x="1" y="1"/>
                  </a:moveTo>
                  <a:lnTo>
                    <a:pt x="1" y="7954"/>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0"/>
            <p:cNvSpPr/>
            <p:nvPr/>
          </p:nvSpPr>
          <p:spPr>
            <a:xfrm>
              <a:off x="7896943" y="3158133"/>
              <a:ext cx="6144" cy="260640"/>
            </a:xfrm>
            <a:custGeom>
              <a:rect b="b" l="l" r="r" t="t"/>
              <a:pathLst>
                <a:path extrusionOk="0" h="8145" w="192">
                  <a:moveTo>
                    <a:pt x="96" y="0"/>
                  </a:moveTo>
                  <a:cubicBezTo>
                    <a:pt x="48" y="0"/>
                    <a:pt x="1" y="48"/>
                    <a:pt x="1" y="96"/>
                  </a:cubicBezTo>
                  <a:lnTo>
                    <a:pt x="1" y="8049"/>
                  </a:lnTo>
                  <a:cubicBezTo>
                    <a:pt x="1" y="8097"/>
                    <a:pt x="48" y="8144"/>
                    <a:pt x="96" y="8144"/>
                  </a:cubicBezTo>
                  <a:cubicBezTo>
                    <a:pt x="156" y="8144"/>
                    <a:pt x="191" y="8097"/>
                    <a:pt x="191" y="8049"/>
                  </a:cubicBezTo>
                  <a:lnTo>
                    <a:pt x="191" y="96"/>
                  </a:lnTo>
                  <a:cubicBezTo>
                    <a:pt x="191" y="48"/>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0"/>
            <p:cNvSpPr/>
            <p:nvPr/>
          </p:nvSpPr>
          <p:spPr>
            <a:xfrm>
              <a:off x="7896943" y="5002933"/>
              <a:ext cx="6144" cy="98336"/>
            </a:xfrm>
            <a:custGeom>
              <a:rect b="b" l="l" r="r" t="t"/>
              <a:pathLst>
                <a:path extrusionOk="0" h="3073" w="192">
                  <a:moveTo>
                    <a:pt x="96" y="0"/>
                  </a:moveTo>
                  <a:cubicBezTo>
                    <a:pt x="48" y="0"/>
                    <a:pt x="1" y="48"/>
                    <a:pt x="1" y="96"/>
                  </a:cubicBezTo>
                  <a:lnTo>
                    <a:pt x="1" y="2977"/>
                  </a:lnTo>
                  <a:cubicBezTo>
                    <a:pt x="1" y="3036"/>
                    <a:pt x="48" y="3072"/>
                    <a:pt x="96" y="3072"/>
                  </a:cubicBezTo>
                  <a:cubicBezTo>
                    <a:pt x="156" y="3072"/>
                    <a:pt x="191" y="3036"/>
                    <a:pt x="191" y="2977"/>
                  </a:cubicBezTo>
                  <a:lnTo>
                    <a:pt x="191" y="96"/>
                  </a:lnTo>
                  <a:cubicBezTo>
                    <a:pt x="191" y="48"/>
                    <a:pt x="156" y="0"/>
                    <a:pt x="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0"/>
            <p:cNvSpPr/>
            <p:nvPr/>
          </p:nvSpPr>
          <p:spPr>
            <a:xfrm>
              <a:off x="7899983" y="4862709"/>
              <a:ext cx="32" cy="127680"/>
            </a:xfrm>
            <a:custGeom>
              <a:rect b="b" l="l" r="r" t="t"/>
              <a:pathLst>
                <a:path extrusionOk="0" h="3990" w="1">
                  <a:moveTo>
                    <a:pt x="1" y="1"/>
                  </a:moveTo>
                  <a:lnTo>
                    <a:pt x="1" y="3989"/>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0"/>
            <p:cNvSpPr/>
            <p:nvPr/>
          </p:nvSpPr>
          <p:spPr>
            <a:xfrm>
              <a:off x="7896943" y="4859669"/>
              <a:ext cx="6144" cy="133760"/>
            </a:xfrm>
            <a:custGeom>
              <a:rect b="b" l="l" r="r" t="t"/>
              <a:pathLst>
                <a:path extrusionOk="0" h="4180" w="192">
                  <a:moveTo>
                    <a:pt x="96" y="1"/>
                  </a:moveTo>
                  <a:cubicBezTo>
                    <a:pt x="48" y="1"/>
                    <a:pt x="1" y="48"/>
                    <a:pt x="1" y="96"/>
                  </a:cubicBezTo>
                  <a:lnTo>
                    <a:pt x="1" y="4084"/>
                  </a:lnTo>
                  <a:cubicBezTo>
                    <a:pt x="1" y="4144"/>
                    <a:pt x="48" y="4180"/>
                    <a:pt x="96" y="4180"/>
                  </a:cubicBezTo>
                  <a:cubicBezTo>
                    <a:pt x="156" y="4180"/>
                    <a:pt x="191" y="4144"/>
                    <a:pt x="191" y="4084"/>
                  </a:cubicBezTo>
                  <a:lnTo>
                    <a:pt x="191" y="96"/>
                  </a:lnTo>
                  <a:cubicBezTo>
                    <a:pt x="191" y="48"/>
                    <a:pt x="156" y="1"/>
                    <a:pt x="9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0"/>
            <p:cNvSpPr/>
            <p:nvPr/>
          </p:nvSpPr>
          <p:spPr>
            <a:xfrm>
              <a:off x="7837135" y="5121429"/>
              <a:ext cx="126144" cy="22496"/>
            </a:xfrm>
            <a:custGeom>
              <a:rect b="b" l="l" r="r" t="t"/>
              <a:pathLst>
                <a:path extrusionOk="0" h="703" w="3942">
                  <a:moveTo>
                    <a:pt x="703" y="0"/>
                  </a:moveTo>
                  <a:cubicBezTo>
                    <a:pt x="322" y="0"/>
                    <a:pt x="0" y="322"/>
                    <a:pt x="0" y="703"/>
                  </a:cubicBezTo>
                  <a:lnTo>
                    <a:pt x="3941" y="703"/>
                  </a:lnTo>
                  <a:cubicBezTo>
                    <a:pt x="3941" y="322"/>
                    <a:pt x="3620" y="0"/>
                    <a:pt x="32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0"/>
            <p:cNvSpPr/>
            <p:nvPr/>
          </p:nvSpPr>
          <p:spPr>
            <a:xfrm>
              <a:off x="7834095" y="5118357"/>
              <a:ext cx="132224" cy="28992"/>
            </a:xfrm>
            <a:custGeom>
              <a:rect b="b" l="l" r="r" t="t"/>
              <a:pathLst>
                <a:path extrusionOk="0" h="906" w="4132">
                  <a:moveTo>
                    <a:pt x="3322" y="191"/>
                  </a:moveTo>
                  <a:cubicBezTo>
                    <a:pt x="3632" y="191"/>
                    <a:pt x="3882" y="418"/>
                    <a:pt x="3929" y="703"/>
                  </a:cubicBezTo>
                  <a:lnTo>
                    <a:pt x="203" y="703"/>
                  </a:lnTo>
                  <a:cubicBezTo>
                    <a:pt x="250" y="418"/>
                    <a:pt x="500" y="191"/>
                    <a:pt x="798" y="191"/>
                  </a:cubicBezTo>
                  <a:close/>
                  <a:moveTo>
                    <a:pt x="798" y="1"/>
                  </a:moveTo>
                  <a:cubicBezTo>
                    <a:pt x="357" y="1"/>
                    <a:pt x="0" y="358"/>
                    <a:pt x="0" y="799"/>
                  </a:cubicBezTo>
                  <a:cubicBezTo>
                    <a:pt x="0" y="858"/>
                    <a:pt x="48" y="906"/>
                    <a:pt x="95" y="906"/>
                  </a:cubicBezTo>
                  <a:lnTo>
                    <a:pt x="4036" y="906"/>
                  </a:lnTo>
                  <a:cubicBezTo>
                    <a:pt x="4084" y="906"/>
                    <a:pt x="4132" y="858"/>
                    <a:pt x="4132" y="799"/>
                  </a:cubicBezTo>
                  <a:cubicBezTo>
                    <a:pt x="4132" y="358"/>
                    <a:pt x="3774" y="1"/>
                    <a:pt x="332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0"/>
            <p:cNvSpPr/>
            <p:nvPr/>
          </p:nvSpPr>
          <p:spPr>
            <a:xfrm>
              <a:off x="7864175" y="4084341"/>
              <a:ext cx="38912" cy="26400"/>
            </a:xfrm>
            <a:custGeom>
              <a:rect b="b" l="l" r="r" t="t"/>
              <a:pathLst>
                <a:path extrusionOk="0" h="825" w="1216">
                  <a:moveTo>
                    <a:pt x="1001" y="0"/>
                  </a:moveTo>
                  <a:lnTo>
                    <a:pt x="13" y="239"/>
                  </a:lnTo>
                  <a:cubicBezTo>
                    <a:pt x="13" y="239"/>
                    <a:pt x="1" y="679"/>
                    <a:pt x="298" y="798"/>
                  </a:cubicBezTo>
                  <a:cubicBezTo>
                    <a:pt x="344" y="817"/>
                    <a:pt x="391" y="825"/>
                    <a:pt x="438" y="825"/>
                  </a:cubicBezTo>
                  <a:cubicBezTo>
                    <a:pt x="694" y="825"/>
                    <a:pt x="951" y="578"/>
                    <a:pt x="1072" y="417"/>
                  </a:cubicBezTo>
                  <a:cubicBezTo>
                    <a:pt x="1215" y="227"/>
                    <a:pt x="1001" y="0"/>
                    <a:pt x="10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0"/>
            <p:cNvSpPr/>
            <p:nvPr/>
          </p:nvSpPr>
          <p:spPr>
            <a:xfrm>
              <a:off x="7861135" y="4081301"/>
              <a:ext cx="44608" cy="32800"/>
            </a:xfrm>
            <a:custGeom>
              <a:rect b="b" l="l" r="r" t="t"/>
              <a:pathLst>
                <a:path extrusionOk="0" h="1025" w="1394">
                  <a:moveTo>
                    <a:pt x="1060" y="203"/>
                  </a:moveTo>
                  <a:cubicBezTo>
                    <a:pt x="1096" y="262"/>
                    <a:pt x="1155" y="369"/>
                    <a:pt x="1096" y="453"/>
                  </a:cubicBezTo>
                  <a:cubicBezTo>
                    <a:pt x="989" y="607"/>
                    <a:pt x="739" y="822"/>
                    <a:pt x="524" y="822"/>
                  </a:cubicBezTo>
                  <a:cubicBezTo>
                    <a:pt x="489" y="822"/>
                    <a:pt x="453" y="822"/>
                    <a:pt x="429" y="810"/>
                  </a:cubicBezTo>
                  <a:cubicBezTo>
                    <a:pt x="262" y="738"/>
                    <a:pt x="215" y="524"/>
                    <a:pt x="215" y="405"/>
                  </a:cubicBezTo>
                  <a:lnTo>
                    <a:pt x="1060" y="203"/>
                  </a:lnTo>
                  <a:close/>
                  <a:moveTo>
                    <a:pt x="1072" y="0"/>
                  </a:moveTo>
                  <a:lnTo>
                    <a:pt x="84" y="238"/>
                  </a:lnTo>
                  <a:cubicBezTo>
                    <a:pt x="48" y="250"/>
                    <a:pt x="12" y="286"/>
                    <a:pt x="12" y="334"/>
                  </a:cubicBezTo>
                  <a:cubicBezTo>
                    <a:pt x="12" y="345"/>
                    <a:pt x="1" y="846"/>
                    <a:pt x="358" y="988"/>
                  </a:cubicBezTo>
                  <a:cubicBezTo>
                    <a:pt x="405" y="1012"/>
                    <a:pt x="465" y="1024"/>
                    <a:pt x="524" y="1024"/>
                  </a:cubicBezTo>
                  <a:cubicBezTo>
                    <a:pt x="834" y="1024"/>
                    <a:pt x="1120" y="738"/>
                    <a:pt x="1251" y="572"/>
                  </a:cubicBezTo>
                  <a:cubicBezTo>
                    <a:pt x="1394" y="369"/>
                    <a:pt x="1275" y="143"/>
                    <a:pt x="1167" y="36"/>
                  </a:cubicBezTo>
                  <a:cubicBezTo>
                    <a:pt x="1144" y="0"/>
                    <a:pt x="1108" y="0"/>
                    <a:pt x="107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0"/>
            <p:cNvSpPr/>
            <p:nvPr/>
          </p:nvSpPr>
          <p:spPr>
            <a:xfrm>
              <a:off x="7859599" y="4065589"/>
              <a:ext cx="41376" cy="27808"/>
            </a:xfrm>
            <a:custGeom>
              <a:rect b="b" l="l" r="r" t="t"/>
              <a:pathLst>
                <a:path extrusionOk="0" h="869" w="1293">
                  <a:moveTo>
                    <a:pt x="855" y="0"/>
                  </a:moveTo>
                  <a:cubicBezTo>
                    <a:pt x="841" y="0"/>
                    <a:pt x="826" y="1"/>
                    <a:pt x="811" y="3"/>
                  </a:cubicBezTo>
                  <a:lnTo>
                    <a:pt x="430" y="51"/>
                  </a:lnTo>
                  <a:cubicBezTo>
                    <a:pt x="180" y="74"/>
                    <a:pt x="1" y="313"/>
                    <a:pt x="13" y="586"/>
                  </a:cubicBezTo>
                  <a:lnTo>
                    <a:pt x="25" y="646"/>
                  </a:lnTo>
                  <a:cubicBezTo>
                    <a:pt x="43" y="806"/>
                    <a:pt x="205" y="869"/>
                    <a:pt x="402" y="869"/>
                  </a:cubicBezTo>
                  <a:cubicBezTo>
                    <a:pt x="705" y="869"/>
                    <a:pt x="1093" y="719"/>
                    <a:pt x="1180" y="539"/>
                  </a:cubicBezTo>
                  <a:cubicBezTo>
                    <a:pt x="1180" y="539"/>
                    <a:pt x="1180" y="539"/>
                    <a:pt x="1180" y="527"/>
                  </a:cubicBezTo>
                  <a:cubicBezTo>
                    <a:pt x="1292" y="279"/>
                    <a:pt x="1107" y="0"/>
                    <a:pt x="8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0"/>
            <p:cNvSpPr/>
            <p:nvPr/>
          </p:nvSpPr>
          <p:spPr>
            <a:xfrm>
              <a:off x="7856175" y="4062485"/>
              <a:ext cx="46144" cy="34080"/>
            </a:xfrm>
            <a:custGeom>
              <a:rect b="b" l="l" r="r" t="t"/>
              <a:pathLst>
                <a:path extrusionOk="0" h="1065" w="1442">
                  <a:moveTo>
                    <a:pt x="953" y="195"/>
                  </a:moveTo>
                  <a:cubicBezTo>
                    <a:pt x="1037" y="195"/>
                    <a:pt x="1120" y="243"/>
                    <a:pt x="1179" y="314"/>
                  </a:cubicBezTo>
                  <a:cubicBezTo>
                    <a:pt x="1227" y="398"/>
                    <a:pt x="1239" y="505"/>
                    <a:pt x="1191" y="600"/>
                  </a:cubicBezTo>
                  <a:cubicBezTo>
                    <a:pt x="1144" y="719"/>
                    <a:pt x="810" y="874"/>
                    <a:pt x="501" y="874"/>
                  </a:cubicBezTo>
                  <a:cubicBezTo>
                    <a:pt x="406" y="874"/>
                    <a:pt x="239" y="850"/>
                    <a:pt x="227" y="731"/>
                  </a:cubicBezTo>
                  <a:lnTo>
                    <a:pt x="215" y="672"/>
                  </a:lnTo>
                  <a:cubicBezTo>
                    <a:pt x="203" y="457"/>
                    <a:pt x="346" y="267"/>
                    <a:pt x="548" y="243"/>
                  </a:cubicBezTo>
                  <a:lnTo>
                    <a:pt x="929" y="195"/>
                  </a:lnTo>
                  <a:close/>
                  <a:moveTo>
                    <a:pt x="962" y="1"/>
                  </a:moveTo>
                  <a:cubicBezTo>
                    <a:pt x="943" y="1"/>
                    <a:pt x="925" y="2"/>
                    <a:pt x="906" y="5"/>
                  </a:cubicBezTo>
                  <a:lnTo>
                    <a:pt x="525" y="52"/>
                  </a:lnTo>
                  <a:cubicBezTo>
                    <a:pt x="227" y="88"/>
                    <a:pt x="1" y="362"/>
                    <a:pt x="25" y="683"/>
                  </a:cubicBezTo>
                  <a:lnTo>
                    <a:pt x="25" y="755"/>
                  </a:lnTo>
                  <a:cubicBezTo>
                    <a:pt x="48" y="945"/>
                    <a:pt x="227" y="1064"/>
                    <a:pt x="501" y="1064"/>
                  </a:cubicBezTo>
                  <a:cubicBezTo>
                    <a:pt x="834" y="1064"/>
                    <a:pt x="1263" y="910"/>
                    <a:pt x="1370" y="672"/>
                  </a:cubicBezTo>
                  <a:cubicBezTo>
                    <a:pt x="1441" y="517"/>
                    <a:pt x="1430" y="350"/>
                    <a:pt x="1334" y="219"/>
                  </a:cubicBezTo>
                  <a:cubicBezTo>
                    <a:pt x="1250" y="82"/>
                    <a:pt x="1109" y="1"/>
                    <a:pt x="96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0"/>
            <p:cNvSpPr/>
            <p:nvPr/>
          </p:nvSpPr>
          <p:spPr>
            <a:xfrm>
              <a:off x="7855919" y="4050837"/>
              <a:ext cx="41632" cy="23488"/>
            </a:xfrm>
            <a:custGeom>
              <a:rect b="b" l="l" r="r" t="t"/>
              <a:pathLst>
                <a:path extrusionOk="0" h="734" w="1301">
                  <a:moveTo>
                    <a:pt x="737" y="0"/>
                  </a:moveTo>
                  <a:cubicBezTo>
                    <a:pt x="385" y="0"/>
                    <a:pt x="1" y="149"/>
                    <a:pt x="21" y="393"/>
                  </a:cubicBezTo>
                  <a:cubicBezTo>
                    <a:pt x="43" y="625"/>
                    <a:pt x="322" y="734"/>
                    <a:pt x="613" y="734"/>
                  </a:cubicBezTo>
                  <a:cubicBezTo>
                    <a:pt x="949" y="734"/>
                    <a:pt x="1301" y="589"/>
                    <a:pt x="1295" y="321"/>
                  </a:cubicBezTo>
                  <a:cubicBezTo>
                    <a:pt x="1284" y="98"/>
                    <a:pt x="1021" y="0"/>
                    <a:pt x="7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0"/>
            <p:cNvSpPr/>
            <p:nvPr/>
          </p:nvSpPr>
          <p:spPr>
            <a:xfrm>
              <a:off x="7853135" y="4047765"/>
              <a:ext cx="47264" cy="29760"/>
            </a:xfrm>
            <a:custGeom>
              <a:rect b="b" l="l" r="r" t="t"/>
              <a:pathLst>
                <a:path extrusionOk="0" h="930" w="1477">
                  <a:moveTo>
                    <a:pt x="822" y="191"/>
                  </a:moveTo>
                  <a:cubicBezTo>
                    <a:pt x="1036" y="191"/>
                    <a:pt x="1274" y="250"/>
                    <a:pt x="1286" y="417"/>
                  </a:cubicBezTo>
                  <a:cubicBezTo>
                    <a:pt x="1286" y="477"/>
                    <a:pt x="1263" y="524"/>
                    <a:pt x="1215" y="572"/>
                  </a:cubicBezTo>
                  <a:cubicBezTo>
                    <a:pt x="1120" y="667"/>
                    <a:pt x="917" y="739"/>
                    <a:pt x="703" y="739"/>
                  </a:cubicBezTo>
                  <a:cubicBezTo>
                    <a:pt x="465" y="739"/>
                    <a:pt x="227" y="655"/>
                    <a:pt x="203" y="477"/>
                  </a:cubicBezTo>
                  <a:cubicBezTo>
                    <a:pt x="203" y="441"/>
                    <a:pt x="215" y="405"/>
                    <a:pt x="251" y="370"/>
                  </a:cubicBezTo>
                  <a:cubicBezTo>
                    <a:pt x="346" y="262"/>
                    <a:pt x="584" y="191"/>
                    <a:pt x="822" y="191"/>
                  </a:cubicBezTo>
                  <a:close/>
                  <a:moveTo>
                    <a:pt x="822" y="0"/>
                  </a:moveTo>
                  <a:cubicBezTo>
                    <a:pt x="596" y="0"/>
                    <a:pt x="262" y="60"/>
                    <a:pt x="108" y="239"/>
                  </a:cubicBezTo>
                  <a:cubicBezTo>
                    <a:pt x="36" y="310"/>
                    <a:pt x="1" y="405"/>
                    <a:pt x="12" y="489"/>
                  </a:cubicBezTo>
                  <a:cubicBezTo>
                    <a:pt x="36" y="762"/>
                    <a:pt x="310" y="929"/>
                    <a:pt x="703" y="929"/>
                  </a:cubicBezTo>
                  <a:cubicBezTo>
                    <a:pt x="965" y="929"/>
                    <a:pt x="1227" y="846"/>
                    <a:pt x="1358" y="703"/>
                  </a:cubicBezTo>
                  <a:cubicBezTo>
                    <a:pt x="1441" y="620"/>
                    <a:pt x="1477" y="524"/>
                    <a:pt x="1477" y="417"/>
                  </a:cubicBezTo>
                  <a:cubicBezTo>
                    <a:pt x="1465" y="155"/>
                    <a:pt x="1215" y="0"/>
                    <a:pt x="82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0"/>
            <p:cNvSpPr/>
            <p:nvPr/>
          </p:nvSpPr>
          <p:spPr>
            <a:xfrm>
              <a:off x="7856943" y="4034069"/>
              <a:ext cx="39264" cy="18848"/>
            </a:xfrm>
            <a:custGeom>
              <a:rect b="b" l="l" r="r" t="t"/>
              <a:pathLst>
                <a:path extrusionOk="0" h="589" w="1227">
                  <a:moveTo>
                    <a:pt x="545" y="0"/>
                  </a:moveTo>
                  <a:cubicBezTo>
                    <a:pt x="267" y="0"/>
                    <a:pt x="1" y="84"/>
                    <a:pt x="1" y="274"/>
                  </a:cubicBezTo>
                  <a:cubicBezTo>
                    <a:pt x="1" y="481"/>
                    <a:pt x="285" y="589"/>
                    <a:pt x="573" y="589"/>
                  </a:cubicBezTo>
                  <a:cubicBezTo>
                    <a:pt x="832" y="589"/>
                    <a:pt x="1094" y="502"/>
                    <a:pt x="1155" y="321"/>
                  </a:cubicBezTo>
                  <a:cubicBezTo>
                    <a:pt x="1227" y="120"/>
                    <a:pt x="878" y="0"/>
                    <a:pt x="54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0"/>
            <p:cNvSpPr/>
            <p:nvPr/>
          </p:nvSpPr>
          <p:spPr>
            <a:xfrm>
              <a:off x="7853903" y="4030997"/>
              <a:ext cx="43840" cy="25184"/>
            </a:xfrm>
            <a:custGeom>
              <a:rect b="b" l="l" r="r" t="t"/>
              <a:pathLst>
                <a:path extrusionOk="0" h="787" w="1370">
                  <a:moveTo>
                    <a:pt x="631" y="191"/>
                  </a:moveTo>
                  <a:cubicBezTo>
                    <a:pt x="893" y="191"/>
                    <a:pt x="1096" y="274"/>
                    <a:pt x="1155" y="346"/>
                  </a:cubicBezTo>
                  <a:cubicBezTo>
                    <a:pt x="1167" y="358"/>
                    <a:pt x="1167" y="370"/>
                    <a:pt x="1155" y="393"/>
                  </a:cubicBezTo>
                  <a:cubicBezTo>
                    <a:pt x="1120" y="501"/>
                    <a:pt x="917" y="584"/>
                    <a:pt x="667" y="584"/>
                  </a:cubicBezTo>
                  <a:cubicBezTo>
                    <a:pt x="429" y="584"/>
                    <a:pt x="191" y="501"/>
                    <a:pt x="191" y="370"/>
                  </a:cubicBezTo>
                  <a:cubicBezTo>
                    <a:pt x="191" y="251"/>
                    <a:pt x="417" y="191"/>
                    <a:pt x="631" y="191"/>
                  </a:cubicBezTo>
                  <a:close/>
                  <a:moveTo>
                    <a:pt x="631" y="1"/>
                  </a:moveTo>
                  <a:cubicBezTo>
                    <a:pt x="238" y="1"/>
                    <a:pt x="0" y="143"/>
                    <a:pt x="0" y="370"/>
                  </a:cubicBezTo>
                  <a:cubicBezTo>
                    <a:pt x="0" y="655"/>
                    <a:pt x="346" y="786"/>
                    <a:pt x="667" y="786"/>
                  </a:cubicBezTo>
                  <a:cubicBezTo>
                    <a:pt x="929" y="786"/>
                    <a:pt x="1262" y="691"/>
                    <a:pt x="1346" y="453"/>
                  </a:cubicBezTo>
                  <a:cubicBezTo>
                    <a:pt x="1370" y="382"/>
                    <a:pt x="1358" y="298"/>
                    <a:pt x="1310" y="227"/>
                  </a:cubicBezTo>
                  <a:cubicBezTo>
                    <a:pt x="1191" y="60"/>
                    <a:pt x="869" y="1"/>
                    <a:pt x="63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0"/>
            <p:cNvSpPr/>
            <p:nvPr/>
          </p:nvSpPr>
          <p:spPr>
            <a:xfrm>
              <a:off x="7885487" y="4012277"/>
              <a:ext cx="81984" cy="78944"/>
            </a:xfrm>
            <a:custGeom>
              <a:rect b="b" l="l" r="r" t="t"/>
              <a:pathLst>
                <a:path extrusionOk="0" h="2467" w="2562">
                  <a:moveTo>
                    <a:pt x="875" y="1"/>
                  </a:moveTo>
                  <a:cubicBezTo>
                    <a:pt x="74" y="1"/>
                    <a:pt x="108" y="1638"/>
                    <a:pt x="49" y="1907"/>
                  </a:cubicBezTo>
                  <a:cubicBezTo>
                    <a:pt x="0" y="2094"/>
                    <a:pt x="158" y="2221"/>
                    <a:pt x="319" y="2221"/>
                  </a:cubicBezTo>
                  <a:cubicBezTo>
                    <a:pt x="394" y="2221"/>
                    <a:pt x="469" y="2194"/>
                    <a:pt x="525" y="2133"/>
                  </a:cubicBezTo>
                  <a:cubicBezTo>
                    <a:pt x="704" y="1955"/>
                    <a:pt x="882" y="1241"/>
                    <a:pt x="883" y="1240"/>
                  </a:cubicBezTo>
                  <a:lnTo>
                    <a:pt x="883" y="1240"/>
                  </a:lnTo>
                  <a:cubicBezTo>
                    <a:pt x="883" y="1241"/>
                    <a:pt x="740" y="2407"/>
                    <a:pt x="2216" y="2467"/>
                  </a:cubicBezTo>
                  <a:lnTo>
                    <a:pt x="2561" y="1455"/>
                  </a:lnTo>
                  <a:cubicBezTo>
                    <a:pt x="2049" y="1371"/>
                    <a:pt x="1752" y="74"/>
                    <a:pt x="918" y="2"/>
                  </a:cubicBezTo>
                  <a:cubicBezTo>
                    <a:pt x="904" y="1"/>
                    <a:pt x="889" y="1"/>
                    <a:pt x="8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0"/>
            <p:cNvSpPr/>
            <p:nvPr/>
          </p:nvSpPr>
          <p:spPr>
            <a:xfrm>
              <a:off x="7882863" y="4009205"/>
              <a:ext cx="88032" cy="85056"/>
            </a:xfrm>
            <a:custGeom>
              <a:rect b="b" l="l" r="r" t="t"/>
              <a:pathLst>
                <a:path extrusionOk="0" h="2658" w="2751">
                  <a:moveTo>
                    <a:pt x="945" y="1"/>
                  </a:moveTo>
                  <a:cubicBezTo>
                    <a:pt x="209" y="1"/>
                    <a:pt x="106" y="1160"/>
                    <a:pt x="60" y="1729"/>
                  </a:cubicBezTo>
                  <a:cubicBezTo>
                    <a:pt x="48" y="1836"/>
                    <a:pt x="48" y="1932"/>
                    <a:pt x="36" y="1979"/>
                  </a:cubicBezTo>
                  <a:cubicBezTo>
                    <a:pt x="0" y="2134"/>
                    <a:pt x="60" y="2277"/>
                    <a:pt x="203" y="2360"/>
                  </a:cubicBezTo>
                  <a:cubicBezTo>
                    <a:pt x="269" y="2394"/>
                    <a:pt x="339" y="2410"/>
                    <a:pt x="407" y="2410"/>
                  </a:cubicBezTo>
                  <a:cubicBezTo>
                    <a:pt x="510" y="2410"/>
                    <a:pt x="607" y="2373"/>
                    <a:pt x="679" y="2301"/>
                  </a:cubicBezTo>
                  <a:cubicBezTo>
                    <a:pt x="774" y="2206"/>
                    <a:pt x="857" y="2003"/>
                    <a:pt x="917" y="1813"/>
                  </a:cubicBezTo>
                  <a:cubicBezTo>
                    <a:pt x="965" y="1932"/>
                    <a:pt x="1024" y="2063"/>
                    <a:pt x="1131" y="2182"/>
                  </a:cubicBezTo>
                  <a:cubicBezTo>
                    <a:pt x="1381" y="2479"/>
                    <a:pt x="1762" y="2634"/>
                    <a:pt x="2286" y="2658"/>
                  </a:cubicBezTo>
                  <a:lnTo>
                    <a:pt x="2298" y="2658"/>
                  </a:lnTo>
                  <a:cubicBezTo>
                    <a:pt x="2346" y="2658"/>
                    <a:pt x="2393" y="2622"/>
                    <a:pt x="2393" y="2563"/>
                  </a:cubicBezTo>
                  <a:cubicBezTo>
                    <a:pt x="2393" y="2515"/>
                    <a:pt x="2358" y="2468"/>
                    <a:pt x="2298" y="2468"/>
                  </a:cubicBezTo>
                  <a:cubicBezTo>
                    <a:pt x="1834" y="2444"/>
                    <a:pt x="1488" y="2313"/>
                    <a:pt x="1274" y="2063"/>
                  </a:cubicBezTo>
                  <a:cubicBezTo>
                    <a:pt x="1012" y="1753"/>
                    <a:pt x="1060" y="1360"/>
                    <a:pt x="1060" y="1348"/>
                  </a:cubicBezTo>
                  <a:cubicBezTo>
                    <a:pt x="1060" y="1301"/>
                    <a:pt x="1024" y="1253"/>
                    <a:pt x="977" y="1241"/>
                  </a:cubicBezTo>
                  <a:cubicBezTo>
                    <a:pt x="929" y="1241"/>
                    <a:pt x="881" y="1265"/>
                    <a:pt x="869" y="1313"/>
                  </a:cubicBezTo>
                  <a:cubicBezTo>
                    <a:pt x="798" y="1586"/>
                    <a:pt x="655" y="2039"/>
                    <a:pt x="536" y="2170"/>
                  </a:cubicBezTo>
                  <a:cubicBezTo>
                    <a:pt x="502" y="2203"/>
                    <a:pt x="454" y="2218"/>
                    <a:pt x="405" y="2218"/>
                  </a:cubicBezTo>
                  <a:cubicBezTo>
                    <a:pt x="367" y="2218"/>
                    <a:pt x="329" y="2209"/>
                    <a:pt x="298" y="2194"/>
                  </a:cubicBezTo>
                  <a:cubicBezTo>
                    <a:pt x="262" y="2170"/>
                    <a:pt x="203" y="2122"/>
                    <a:pt x="226" y="2027"/>
                  </a:cubicBezTo>
                  <a:cubicBezTo>
                    <a:pt x="238" y="1967"/>
                    <a:pt x="238" y="1872"/>
                    <a:pt x="250" y="1741"/>
                  </a:cubicBezTo>
                  <a:cubicBezTo>
                    <a:pt x="297" y="1238"/>
                    <a:pt x="390" y="193"/>
                    <a:pt x="960" y="193"/>
                  </a:cubicBezTo>
                  <a:cubicBezTo>
                    <a:pt x="969" y="193"/>
                    <a:pt x="979" y="193"/>
                    <a:pt x="988" y="193"/>
                  </a:cubicBezTo>
                  <a:cubicBezTo>
                    <a:pt x="1417" y="229"/>
                    <a:pt x="1703" y="646"/>
                    <a:pt x="1965" y="1015"/>
                  </a:cubicBezTo>
                  <a:cubicBezTo>
                    <a:pt x="2179" y="1336"/>
                    <a:pt x="2370" y="1610"/>
                    <a:pt x="2631" y="1646"/>
                  </a:cubicBezTo>
                  <a:cubicBezTo>
                    <a:pt x="2638" y="1648"/>
                    <a:pt x="2644" y="1648"/>
                    <a:pt x="2650" y="1648"/>
                  </a:cubicBezTo>
                  <a:cubicBezTo>
                    <a:pt x="2691" y="1648"/>
                    <a:pt x="2728" y="1616"/>
                    <a:pt x="2739" y="1575"/>
                  </a:cubicBezTo>
                  <a:cubicBezTo>
                    <a:pt x="2751" y="1515"/>
                    <a:pt x="2715" y="1467"/>
                    <a:pt x="2667" y="1455"/>
                  </a:cubicBezTo>
                  <a:cubicBezTo>
                    <a:pt x="2477" y="1432"/>
                    <a:pt x="2310" y="1182"/>
                    <a:pt x="2120" y="908"/>
                  </a:cubicBezTo>
                  <a:cubicBezTo>
                    <a:pt x="1846" y="503"/>
                    <a:pt x="1524" y="51"/>
                    <a:pt x="1000" y="3"/>
                  </a:cubicBezTo>
                  <a:cubicBezTo>
                    <a:pt x="981" y="1"/>
                    <a:pt x="963" y="1"/>
                    <a:pt x="94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0"/>
            <p:cNvSpPr/>
            <p:nvPr/>
          </p:nvSpPr>
          <p:spPr>
            <a:xfrm>
              <a:off x="7952207" y="3993269"/>
              <a:ext cx="244608" cy="174848"/>
            </a:xfrm>
            <a:custGeom>
              <a:rect b="b" l="l" r="r" t="t"/>
              <a:pathLst>
                <a:path extrusionOk="0" h="5464" w="7644">
                  <a:moveTo>
                    <a:pt x="4608" y="1"/>
                  </a:moveTo>
                  <a:lnTo>
                    <a:pt x="4525" y="2465"/>
                  </a:lnTo>
                  <a:cubicBezTo>
                    <a:pt x="4525" y="2465"/>
                    <a:pt x="3632" y="2180"/>
                    <a:pt x="2036" y="2180"/>
                  </a:cubicBezTo>
                  <a:cubicBezTo>
                    <a:pt x="786" y="2180"/>
                    <a:pt x="107" y="1965"/>
                    <a:pt x="107" y="1965"/>
                  </a:cubicBezTo>
                  <a:lnTo>
                    <a:pt x="0" y="3751"/>
                  </a:lnTo>
                  <a:cubicBezTo>
                    <a:pt x="0" y="3751"/>
                    <a:pt x="691" y="3906"/>
                    <a:pt x="2191" y="4490"/>
                  </a:cubicBezTo>
                  <a:cubicBezTo>
                    <a:pt x="3261" y="4909"/>
                    <a:pt x="4959" y="5464"/>
                    <a:pt x="6005" y="5464"/>
                  </a:cubicBezTo>
                  <a:cubicBezTo>
                    <a:pt x="6415" y="5464"/>
                    <a:pt x="6724" y="5379"/>
                    <a:pt x="6858" y="5168"/>
                  </a:cubicBezTo>
                  <a:cubicBezTo>
                    <a:pt x="7346" y="4406"/>
                    <a:pt x="7644" y="453"/>
                    <a:pt x="7644" y="453"/>
                  </a:cubicBezTo>
                  <a:lnTo>
                    <a:pt x="460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0"/>
            <p:cNvSpPr/>
            <p:nvPr/>
          </p:nvSpPr>
          <p:spPr>
            <a:xfrm>
              <a:off x="7948751" y="3990069"/>
              <a:ext cx="251520" cy="181184"/>
            </a:xfrm>
            <a:custGeom>
              <a:rect b="b" l="l" r="r" t="t"/>
              <a:pathLst>
                <a:path extrusionOk="0" h="5662" w="7860">
                  <a:moveTo>
                    <a:pt x="4711" y="1"/>
                  </a:moveTo>
                  <a:cubicBezTo>
                    <a:pt x="4690" y="1"/>
                    <a:pt x="4673" y="9"/>
                    <a:pt x="4656" y="18"/>
                  </a:cubicBezTo>
                  <a:cubicBezTo>
                    <a:pt x="4633" y="41"/>
                    <a:pt x="4621" y="65"/>
                    <a:pt x="4621" y="89"/>
                  </a:cubicBezTo>
                  <a:lnTo>
                    <a:pt x="4537" y="2434"/>
                  </a:lnTo>
                  <a:cubicBezTo>
                    <a:pt x="4240" y="2363"/>
                    <a:pt x="3418" y="2184"/>
                    <a:pt x="2144" y="2184"/>
                  </a:cubicBezTo>
                  <a:cubicBezTo>
                    <a:pt x="930" y="2184"/>
                    <a:pt x="251" y="1982"/>
                    <a:pt x="251" y="1982"/>
                  </a:cubicBezTo>
                  <a:cubicBezTo>
                    <a:pt x="238" y="1977"/>
                    <a:pt x="225" y="1974"/>
                    <a:pt x="214" y="1974"/>
                  </a:cubicBezTo>
                  <a:cubicBezTo>
                    <a:pt x="172" y="1974"/>
                    <a:pt x="139" y="2004"/>
                    <a:pt x="120" y="2042"/>
                  </a:cubicBezTo>
                  <a:cubicBezTo>
                    <a:pt x="108" y="2089"/>
                    <a:pt x="144" y="2149"/>
                    <a:pt x="191" y="2161"/>
                  </a:cubicBezTo>
                  <a:cubicBezTo>
                    <a:pt x="215" y="2173"/>
                    <a:pt x="894" y="2375"/>
                    <a:pt x="2144" y="2375"/>
                  </a:cubicBezTo>
                  <a:cubicBezTo>
                    <a:pt x="3704" y="2375"/>
                    <a:pt x="4597" y="2649"/>
                    <a:pt x="4609" y="2661"/>
                  </a:cubicBezTo>
                  <a:cubicBezTo>
                    <a:pt x="4633" y="2661"/>
                    <a:pt x="4668" y="2661"/>
                    <a:pt x="4692" y="2649"/>
                  </a:cubicBezTo>
                  <a:cubicBezTo>
                    <a:pt x="4716" y="2625"/>
                    <a:pt x="4728" y="2601"/>
                    <a:pt x="4728" y="2565"/>
                  </a:cubicBezTo>
                  <a:lnTo>
                    <a:pt x="4811" y="208"/>
                  </a:lnTo>
                  <a:lnTo>
                    <a:pt x="7657" y="637"/>
                  </a:lnTo>
                  <a:cubicBezTo>
                    <a:pt x="7609" y="1232"/>
                    <a:pt x="7311" y="4554"/>
                    <a:pt x="6895" y="5209"/>
                  </a:cubicBezTo>
                  <a:cubicBezTo>
                    <a:pt x="6777" y="5393"/>
                    <a:pt x="6496" y="5470"/>
                    <a:pt x="6113" y="5470"/>
                  </a:cubicBezTo>
                  <a:cubicBezTo>
                    <a:pt x="5181" y="5470"/>
                    <a:pt x="3638" y="5012"/>
                    <a:pt x="2323" y="4506"/>
                  </a:cubicBezTo>
                  <a:cubicBezTo>
                    <a:pt x="846" y="3923"/>
                    <a:pt x="156" y="3768"/>
                    <a:pt x="132" y="3756"/>
                  </a:cubicBezTo>
                  <a:cubicBezTo>
                    <a:pt x="126" y="3755"/>
                    <a:pt x="119" y="3754"/>
                    <a:pt x="113" y="3754"/>
                  </a:cubicBezTo>
                  <a:cubicBezTo>
                    <a:pt x="69" y="3754"/>
                    <a:pt x="23" y="3786"/>
                    <a:pt x="13" y="3828"/>
                  </a:cubicBezTo>
                  <a:cubicBezTo>
                    <a:pt x="1" y="3875"/>
                    <a:pt x="37" y="3935"/>
                    <a:pt x="84" y="3947"/>
                  </a:cubicBezTo>
                  <a:cubicBezTo>
                    <a:pt x="96" y="3947"/>
                    <a:pt x="787" y="4113"/>
                    <a:pt x="2263" y="4685"/>
                  </a:cubicBezTo>
                  <a:cubicBezTo>
                    <a:pt x="4204" y="5435"/>
                    <a:pt x="5371" y="5661"/>
                    <a:pt x="6061" y="5661"/>
                  </a:cubicBezTo>
                  <a:cubicBezTo>
                    <a:pt x="6716" y="5661"/>
                    <a:pt x="6966" y="5459"/>
                    <a:pt x="7049" y="5316"/>
                  </a:cubicBezTo>
                  <a:cubicBezTo>
                    <a:pt x="7538" y="4554"/>
                    <a:pt x="7847" y="732"/>
                    <a:pt x="7859" y="565"/>
                  </a:cubicBezTo>
                  <a:cubicBezTo>
                    <a:pt x="7859" y="518"/>
                    <a:pt x="7823" y="470"/>
                    <a:pt x="7776" y="458"/>
                  </a:cubicBezTo>
                  <a:lnTo>
                    <a:pt x="4740" y="6"/>
                  </a:lnTo>
                  <a:cubicBezTo>
                    <a:pt x="4729" y="2"/>
                    <a:pt x="4720" y="1"/>
                    <a:pt x="471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0"/>
            <p:cNvSpPr/>
            <p:nvPr/>
          </p:nvSpPr>
          <p:spPr>
            <a:xfrm>
              <a:off x="8096975" y="4054229"/>
              <a:ext cx="19840" cy="26336"/>
            </a:xfrm>
            <a:custGeom>
              <a:rect b="b" l="l" r="r" t="t"/>
              <a:pathLst>
                <a:path extrusionOk="0" h="823" w="620">
                  <a:moveTo>
                    <a:pt x="24" y="1"/>
                  </a:moveTo>
                  <a:lnTo>
                    <a:pt x="1" y="560"/>
                  </a:lnTo>
                  <a:lnTo>
                    <a:pt x="620" y="822"/>
                  </a:lnTo>
                  <a:cubicBezTo>
                    <a:pt x="441" y="489"/>
                    <a:pt x="215" y="203"/>
                    <a:pt x="2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
            <p:cNvSpPr/>
            <p:nvPr/>
          </p:nvSpPr>
          <p:spPr>
            <a:xfrm>
              <a:off x="8093935" y="4051349"/>
              <a:ext cx="25920" cy="32256"/>
            </a:xfrm>
            <a:custGeom>
              <a:rect b="b" l="l" r="r" t="t"/>
              <a:pathLst>
                <a:path extrusionOk="0" h="1008" w="810">
                  <a:moveTo>
                    <a:pt x="203" y="341"/>
                  </a:moveTo>
                  <a:cubicBezTo>
                    <a:pt x="310" y="460"/>
                    <a:pt x="405" y="579"/>
                    <a:pt x="488" y="710"/>
                  </a:cubicBezTo>
                  <a:lnTo>
                    <a:pt x="191" y="591"/>
                  </a:lnTo>
                  <a:lnTo>
                    <a:pt x="203" y="341"/>
                  </a:lnTo>
                  <a:close/>
                  <a:moveTo>
                    <a:pt x="123" y="0"/>
                  </a:moveTo>
                  <a:cubicBezTo>
                    <a:pt x="110" y="0"/>
                    <a:pt x="97" y="3"/>
                    <a:pt x="84" y="8"/>
                  </a:cubicBezTo>
                  <a:cubicBezTo>
                    <a:pt x="48" y="19"/>
                    <a:pt x="24" y="55"/>
                    <a:pt x="24" y="91"/>
                  </a:cubicBezTo>
                  <a:lnTo>
                    <a:pt x="0" y="650"/>
                  </a:lnTo>
                  <a:cubicBezTo>
                    <a:pt x="0" y="686"/>
                    <a:pt x="24" y="722"/>
                    <a:pt x="60" y="734"/>
                  </a:cubicBezTo>
                  <a:lnTo>
                    <a:pt x="679" y="1008"/>
                  </a:lnTo>
                  <a:lnTo>
                    <a:pt x="715" y="1008"/>
                  </a:lnTo>
                  <a:cubicBezTo>
                    <a:pt x="774" y="1008"/>
                    <a:pt x="810" y="972"/>
                    <a:pt x="810" y="912"/>
                  </a:cubicBezTo>
                  <a:cubicBezTo>
                    <a:pt x="810" y="889"/>
                    <a:pt x="810" y="865"/>
                    <a:pt x="786" y="853"/>
                  </a:cubicBezTo>
                  <a:cubicBezTo>
                    <a:pt x="643" y="567"/>
                    <a:pt x="441" y="293"/>
                    <a:pt x="191" y="31"/>
                  </a:cubicBezTo>
                  <a:cubicBezTo>
                    <a:pt x="168" y="9"/>
                    <a:pt x="145" y="0"/>
                    <a:pt x="12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
            <p:cNvSpPr/>
            <p:nvPr/>
          </p:nvSpPr>
          <p:spPr>
            <a:xfrm>
              <a:off x="8081743" y="3769525"/>
              <a:ext cx="174912" cy="264544"/>
            </a:xfrm>
            <a:custGeom>
              <a:rect b="b" l="l" r="r" t="t"/>
              <a:pathLst>
                <a:path extrusionOk="0" h="8267" w="5466">
                  <a:moveTo>
                    <a:pt x="2864" y="0"/>
                  </a:moveTo>
                  <a:cubicBezTo>
                    <a:pt x="2624" y="0"/>
                    <a:pt x="2368" y="30"/>
                    <a:pt x="2096" y="87"/>
                  </a:cubicBezTo>
                  <a:cubicBezTo>
                    <a:pt x="1155" y="766"/>
                    <a:pt x="0" y="7279"/>
                    <a:pt x="0" y="7279"/>
                  </a:cubicBezTo>
                  <a:lnTo>
                    <a:pt x="4227" y="8267"/>
                  </a:lnTo>
                  <a:cubicBezTo>
                    <a:pt x="4227" y="8267"/>
                    <a:pt x="5465" y="3040"/>
                    <a:pt x="4977" y="1635"/>
                  </a:cubicBezTo>
                  <a:cubicBezTo>
                    <a:pt x="4583" y="512"/>
                    <a:pt x="3865" y="0"/>
                    <a:pt x="2864"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
            <p:cNvSpPr/>
            <p:nvPr/>
          </p:nvSpPr>
          <p:spPr>
            <a:xfrm>
              <a:off x="8124015" y="3795733"/>
              <a:ext cx="132640" cy="238336"/>
            </a:xfrm>
            <a:custGeom>
              <a:rect b="b" l="l" r="r" t="t"/>
              <a:pathLst>
                <a:path extrusionOk="0" h="7448" w="4145">
                  <a:moveTo>
                    <a:pt x="3158" y="0"/>
                  </a:moveTo>
                  <a:cubicBezTo>
                    <a:pt x="2669" y="0"/>
                    <a:pt x="1151" y="488"/>
                    <a:pt x="715" y="578"/>
                  </a:cubicBezTo>
                  <a:cubicBezTo>
                    <a:pt x="251" y="2090"/>
                    <a:pt x="287" y="5257"/>
                    <a:pt x="1" y="6769"/>
                  </a:cubicBezTo>
                  <a:lnTo>
                    <a:pt x="2906" y="7448"/>
                  </a:lnTo>
                  <a:cubicBezTo>
                    <a:pt x="2906" y="7448"/>
                    <a:pt x="4144" y="2221"/>
                    <a:pt x="3656" y="816"/>
                  </a:cubicBezTo>
                  <a:cubicBezTo>
                    <a:pt x="3549" y="495"/>
                    <a:pt x="3406" y="233"/>
                    <a:pt x="3239" y="6"/>
                  </a:cubicBezTo>
                  <a:cubicBezTo>
                    <a:pt x="3217" y="2"/>
                    <a:pt x="3190" y="0"/>
                    <a:pt x="31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
            <p:cNvSpPr/>
            <p:nvPr/>
          </p:nvSpPr>
          <p:spPr>
            <a:xfrm>
              <a:off x="8284207" y="3610773"/>
              <a:ext cx="60064" cy="73184"/>
            </a:xfrm>
            <a:custGeom>
              <a:rect b="b" l="l" r="r" t="t"/>
              <a:pathLst>
                <a:path extrusionOk="0" h="2287" w="1877">
                  <a:moveTo>
                    <a:pt x="722" y="0"/>
                  </a:moveTo>
                  <a:cubicBezTo>
                    <a:pt x="722" y="0"/>
                    <a:pt x="246" y="667"/>
                    <a:pt x="115" y="1298"/>
                  </a:cubicBezTo>
                  <a:cubicBezTo>
                    <a:pt x="0" y="1804"/>
                    <a:pt x="299" y="2286"/>
                    <a:pt x="783" y="2286"/>
                  </a:cubicBezTo>
                  <a:cubicBezTo>
                    <a:pt x="903" y="2286"/>
                    <a:pt x="1035" y="2257"/>
                    <a:pt x="1174" y="2191"/>
                  </a:cubicBezTo>
                  <a:cubicBezTo>
                    <a:pt x="1877" y="1857"/>
                    <a:pt x="1448" y="881"/>
                    <a:pt x="1639" y="607"/>
                  </a:cubicBezTo>
                  <a:lnTo>
                    <a:pt x="722"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0"/>
            <p:cNvSpPr/>
            <p:nvPr/>
          </p:nvSpPr>
          <p:spPr>
            <a:xfrm>
              <a:off x="8282511" y="3607701"/>
              <a:ext cx="57184" cy="79296"/>
            </a:xfrm>
            <a:custGeom>
              <a:rect b="b" l="l" r="r" t="t"/>
              <a:pathLst>
                <a:path extrusionOk="0" h="2478" w="1787">
                  <a:moveTo>
                    <a:pt x="799" y="227"/>
                  </a:moveTo>
                  <a:lnTo>
                    <a:pt x="1561" y="739"/>
                  </a:lnTo>
                  <a:cubicBezTo>
                    <a:pt x="1525" y="858"/>
                    <a:pt x="1537" y="1013"/>
                    <a:pt x="1549" y="1179"/>
                  </a:cubicBezTo>
                  <a:cubicBezTo>
                    <a:pt x="1572" y="1572"/>
                    <a:pt x="1584" y="2001"/>
                    <a:pt x="1180" y="2192"/>
                  </a:cubicBezTo>
                  <a:cubicBezTo>
                    <a:pt x="1061" y="2251"/>
                    <a:pt x="941" y="2287"/>
                    <a:pt x="834" y="2287"/>
                  </a:cubicBezTo>
                  <a:cubicBezTo>
                    <a:pt x="608" y="2287"/>
                    <a:pt x="477" y="2168"/>
                    <a:pt x="394" y="2072"/>
                  </a:cubicBezTo>
                  <a:cubicBezTo>
                    <a:pt x="251" y="1906"/>
                    <a:pt x="203" y="1656"/>
                    <a:pt x="251" y="1406"/>
                  </a:cubicBezTo>
                  <a:cubicBezTo>
                    <a:pt x="358" y="929"/>
                    <a:pt x="668" y="417"/>
                    <a:pt x="799" y="227"/>
                  </a:cubicBezTo>
                  <a:close/>
                  <a:moveTo>
                    <a:pt x="769" y="0"/>
                  </a:moveTo>
                  <a:cubicBezTo>
                    <a:pt x="737" y="0"/>
                    <a:pt x="707" y="13"/>
                    <a:pt x="691" y="36"/>
                  </a:cubicBezTo>
                  <a:cubicBezTo>
                    <a:pt x="668" y="60"/>
                    <a:pt x="203" y="727"/>
                    <a:pt x="72" y="1370"/>
                  </a:cubicBezTo>
                  <a:cubicBezTo>
                    <a:pt x="1" y="1668"/>
                    <a:pt x="72" y="1977"/>
                    <a:pt x="239" y="2192"/>
                  </a:cubicBezTo>
                  <a:cubicBezTo>
                    <a:pt x="394" y="2370"/>
                    <a:pt x="596" y="2477"/>
                    <a:pt x="834" y="2477"/>
                  </a:cubicBezTo>
                  <a:cubicBezTo>
                    <a:pt x="977" y="2477"/>
                    <a:pt x="1120" y="2442"/>
                    <a:pt x="1263" y="2370"/>
                  </a:cubicBezTo>
                  <a:cubicBezTo>
                    <a:pt x="1787" y="2120"/>
                    <a:pt x="1763" y="1572"/>
                    <a:pt x="1739" y="1168"/>
                  </a:cubicBezTo>
                  <a:cubicBezTo>
                    <a:pt x="1727" y="1001"/>
                    <a:pt x="1727" y="822"/>
                    <a:pt x="1763" y="763"/>
                  </a:cubicBezTo>
                  <a:cubicBezTo>
                    <a:pt x="1787" y="739"/>
                    <a:pt x="1787" y="715"/>
                    <a:pt x="1787" y="691"/>
                  </a:cubicBezTo>
                  <a:cubicBezTo>
                    <a:pt x="1775" y="668"/>
                    <a:pt x="1763" y="644"/>
                    <a:pt x="1739" y="620"/>
                  </a:cubicBezTo>
                  <a:lnTo>
                    <a:pt x="822" y="13"/>
                  </a:lnTo>
                  <a:cubicBezTo>
                    <a:pt x="806" y="4"/>
                    <a:pt x="787" y="0"/>
                    <a:pt x="76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0"/>
            <p:cNvSpPr/>
            <p:nvPr/>
          </p:nvSpPr>
          <p:spPr>
            <a:xfrm>
              <a:off x="8216975" y="3661045"/>
              <a:ext cx="128064" cy="123488"/>
            </a:xfrm>
            <a:custGeom>
              <a:rect b="b" l="l" r="r" t="t"/>
              <a:pathLst>
                <a:path extrusionOk="0" h="3859" w="4002">
                  <a:moveTo>
                    <a:pt x="3061" y="1"/>
                  </a:moveTo>
                  <a:lnTo>
                    <a:pt x="775" y="346"/>
                  </a:lnTo>
                  <a:cubicBezTo>
                    <a:pt x="823" y="1120"/>
                    <a:pt x="751" y="1906"/>
                    <a:pt x="692" y="2322"/>
                  </a:cubicBezTo>
                  <a:cubicBezTo>
                    <a:pt x="668" y="2525"/>
                    <a:pt x="572" y="2703"/>
                    <a:pt x="442" y="2834"/>
                  </a:cubicBezTo>
                  <a:lnTo>
                    <a:pt x="1" y="3287"/>
                  </a:lnTo>
                  <a:lnTo>
                    <a:pt x="1" y="3858"/>
                  </a:lnTo>
                  <a:lnTo>
                    <a:pt x="4001" y="3858"/>
                  </a:lnTo>
                  <a:lnTo>
                    <a:pt x="3823" y="2834"/>
                  </a:lnTo>
                  <a:lnTo>
                    <a:pt x="3478" y="2703"/>
                  </a:lnTo>
                  <a:cubicBezTo>
                    <a:pt x="3287" y="2620"/>
                    <a:pt x="3156" y="2465"/>
                    <a:pt x="3120" y="2263"/>
                  </a:cubicBezTo>
                  <a:cubicBezTo>
                    <a:pt x="3049" y="1858"/>
                    <a:pt x="2954" y="1179"/>
                    <a:pt x="2989" y="715"/>
                  </a:cubicBezTo>
                  <a:cubicBezTo>
                    <a:pt x="3037" y="275"/>
                    <a:pt x="3061" y="1"/>
                    <a:pt x="30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0"/>
            <p:cNvSpPr/>
            <p:nvPr/>
          </p:nvSpPr>
          <p:spPr>
            <a:xfrm>
              <a:off x="8213935" y="3658005"/>
              <a:ext cx="134144" cy="129568"/>
            </a:xfrm>
            <a:custGeom>
              <a:rect b="b" l="l" r="r" t="t"/>
              <a:pathLst>
                <a:path extrusionOk="0" h="4049" w="4192">
                  <a:moveTo>
                    <a:pt x="3144" y="0"/>
                  </a:moveTo>
                  <a:lnTo>
                    <a:pt x="858" y="346"/>
                  </a:lnTo>
                  <a:cubicBezTo>
                    <a:pt x="810" y="346"/>
                    <a:pt x="775" y="393"/>
                    <a:pt x="775" y="441"/>
                  </a:cubicBezTo>
                  <a:cubicBezTo>
                    <a:pt x="822" y="1215"/>
                    <a:pt x="739" y="2013"/>
                    <a:pt x="691" y="2405"/>
                  </a:cubicBezTo>
                  <a:cubicBezTo>
                    <a:pt x="667" y="2584"/>
                    <a:pt x="596" y="2739"/>
                    <a:pt x="465" y="2870"/>
                  </a:cubicBezTo>
                  <a:lnTo>
                    <a:pt x="36" y="3310"/>
                  </a:lnTo>
                  <a:cubicBezTo>
                    <a:pt x="13" y="3322"/>
                    <a:pt x="1" y="3346"/>
                    <a:pt x="1" y="3382"/>
                  </a:cubicBezTo>
                  <a:lnTo>
                    <a:pt x="1" y="3953"/>
                  </a:lnTo>
                  <a:cubicBezTo>
                    <a:pt x="1" y="4013"/>
                    <a:pt x="48" y="4049"/>
                    <a:pt x="96" y="4049"/>
                  </a:cubicBezTo>
                  <a:cubicBezTo>
                    <a:pt x="156" y="4049"/>
                    <a:pt x="203" y="4013"/>
                    <a:pt x="203" y="3953"/>
                  </a:cubicBezTo>
                  <a:lnTo>
                    <a:pt x="203" y="3417"/>
                  </a:lnTo>
                  <a:lnTo>
                    <a:pt x="608" y="3001"/>
                  </a:lnTo>
                  <a:cubicBezTo>
                    <a:pt x="763" y="2846"/>
                    <a:pt x="858" y="2655"/>
                    <a:pt x="882" y="2441"/>
                  </a:cubicBezTo>
                  <a:cubicBezTo>
                    <a:pt x="929" y="2036"/>
                    <a:pt x="1013" y="1274"/>
                    <a:pt x="977" y="512"/>
                  </a:cubicBezTo>
                  <a:lnTo>
                    <a:pt x="3049" y="215"/>
                  </a:lnTo>
                  <a:lnTo>
                    <a:pt x="3049" y="215"/>
                  </a:lnTo>
                  <a:cubicBezTo>
                    <a:pt x="3037" y="334"/>
                    <a:pt x="3013" y="536"/>
                    <a:pt x="2989" y="798"/>
                  </a:cubicBezTo>
                  <a:cubicBezTo>
                    <a:pt x="2953" y="1286"/>
                    <a:pt x="3049" y="1989"/>
                    <a:pt x="3120" y="2370"/>
                  </a:cubicBezTo>
                  <a:cubicBezTo>
                    <a:pt x="3156" y="2596"/>
                    <a:pt x="3311" y="2798"/>
                    <a:pt x="3537" y="2882"/>
                  </a:cubicBezTo>
                  <a:lnTo>
                    <a:pt x="3835" y="3001"/>
                  </a:lnTo>
                  <a:lnTo>
                    <a:pt x="4001" y="3965"/>
                  </a:lnTo>
                  <a:cubicBezTo>
                    <a:pt x="4001" y="4013"/>
                    <a:pt x="4049" y="4049"/>
                    <a:pt x="4096" y="4049"/>
                  </a:cubicBezTo>
                  <a:lnTo>
                    <a:pt x="4108" y="4049"/>
                  </a:lnTo>
                  <a:cubicBezTo>
                    <a:pt x="4156" y="4037"/>
                    <a:pt x="4192" y="3989"/>
                    <a:pt x="4192" y="3941"/>
                  </a:cubicBezTo>
                  <a:lnTo>
                    <a:pt x="4013" y="2917"/>
                  </a:lnTo>
                  <a:cubicBezTo>
                    <a:pt x="4013" y="2882"/>
                    <a:pt x="3989" y="2858"/>
                    <a:pt x="3954" y="2846"/>
                  </a:cubicBezTo>
                  <a:lnTo>
                    <a:pt x="3608" y="2703"/>
                  </a:lnTo>
                  <a:cubicBezTo>
                    <a:pt x="3454" y="2644"/>
                    <a:pt x="3334" y="2501"/>
                    <a:pt x="3311" y="2334"/>
                  </a:cubicBezTo>
                  <a:cubicBezTo>
                    <a:pt x="3239" y="1965"/>
                    <a:pt x="3144" y="1286"/>
                    <a:pt x="3192" y="810"/>
                  </a:cubicBezTo>
                  <a:cubicBezTo>
                    <a:pt x="3227" y="393"/>
                    <a:pt x="3251" y="108"/>
                    <a:pt x="3251" y="108"/>
                  </a:cubicBezTo>
                  <a:cubicBezTo>
                    <a:pt x="3263" y="72"/>
                    <a:pt x="3251" y="48"/>
                    <a:pt x="3227" y="24"/>
                  </a:cubicBezTo>
                  <a:cubicBezTo>
                    <a:pt x="3204" y="0"/>
                    <a:pt x="3180" y="0"/>
                    <a:pt x="314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0"/>
            <p:cNvSpPr/>
            <p:nvPr/>
          </p:nvSpPr>
          <p:spPr>
            <a:xfrm>
              <a:off x="8241007" y="3669045"/>
              <a:ext cx="41152" cy="48800"/>
            </a:xfrm>
            <a:custGeom>
              <a:rect b="b" l="l" r="r" t="t"/>
              <a:pathLst>
                <a:path extrusionOk="0" h="1525" w="1286">
                  <a:moveTo>
                    <a:pt x="667" y="1"/>
                  </a:moveTo>
                  <a:lnTo>
                    <a:pt x="24" y="96"/>
                  </a:lnTo>
                  <a:cubicBezTo>
                    <a:pt x="60" y="596"/>
                    <a:pt x="36" y="1108"/>
                    <a:pt x="0" y="1525"/>
                  </a:cubicBezTo>
                  <a:cubicBezTo>
                    <a:pt x="917" y="1156"/>
                    <a:pt x="1286" y="191"/>
                    <a:pt x="1286" y="191"/>
                  </a:cubicBezTo>
                  <a:lnTo>
                    <a:pt x="667"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0"/>
            <p:cNvSpPr/>
            <p:nvPr/>
          </p:nvSpPr>
          <p:spPr>
            <a:xfrm>
              <a:off x="8237935" y="3665845"/>
              <a:ext cx="47296" cy="55040"/>
            </a:xfrm>
            <a:custGeom>
              <a:rect b="b" l="l" r="r" t="t"/>
              <a:pathLst>
                <a:path extrusionOk="0" h="1720" w="1478">
                  <a:moveTo>
                    <a:pt x="751" y="196"/>
                  </a:moveTo>
                  <a:lnTo>
                    <a:pt x="1239" y="351"/>
                  </a:lnTo>
                  <a:cubicBezTo>
                    <a:pt x="1132" y="577"/>
                    <a:pt x="810" y="1160"/>
                    <a:pt x="203" y="1470"/>
                  </a:cubicBezTo>
                  <a:cubicBezTo>
                    <a:pt x="239" y="1041"/>
                    <a:pt x="239" y="636"/>
                    <a:pt x="227" y="267"/>
                  </a:cubicBezTo>
                  <a:lnTo>
                    <a:pt x="751" y="196"/>
                  </a:lnTo>
                  <a:close/>
                  <a:moveTo>
                    <a:pt x="759" y="0"/>
                  </a:moveTo>
                  <a:cubicBezTo>
                    <a:pt x="754" y="0"/>
                    <a:pt x="747" y="1"/>
                    <a:pt x="739" y="5"/>
                  </a:cubicBezTo>
                  <a:lnTo>
                    <a:pt x="108" y="101"/>
                  </a:lnTo>
                  <a:cubicBezTo>
                    <a:pt x="60" y="101"/>
                    <a:pt x="25" y="148"/>
                    <a:pt x="25" y="196"/>
                  </a:cubicBezTo>
                  <a:cubicBezTo>
                    <a:pt x="48" y="625"/>
                    <a:pt x="48" y="1101"/>
                    <a:pt x="1" y="1613"/>
                  </a:cubicBezTo>
                  <a:cubicBezTo>
                    <a:pt x="1" y="1648"/>
                    <a:pt x="13" y="1684"/>
                    <a:pt x="37" y="1708"/>
                  </a:cubicBezTo>
                  <a:cubicBezTo>
                    <a:pt x="60" y="1720"/>
                    <a:pt x="72" y="1720"/>
                    <a:pt x="96" y="1720"/>
                  </a:cubicBezTo>
                  <a:lnTo>
                    <a:pt x="132" y="1720"/>
                  </a:lnTo>
                  <a:cubicBezTo>
                    <a:pt x="1072" y="1339"/>
                    <a:pt x="1453" y="363"/>
                    <a:pt x="1465" y="327"/>
                  </a:cubicBezTo>
                  <a:cubicBezTo>
                    <a:pt x="1477" y="291"/>
                    <a:pt x="1477" y="267"/>
                    <a:pt x="1465" y="244"/>
                  </a:cubicBezTo>
                  <a:cubicBezTo>
                    <a:pt x="1453" y="220"/>
                    <a:pt x="1430" y="208"/>
                    <a:pt x="1406" y="196"/>
                  </a:cubicBezTo>
                  <a:lnTo>
                    <a:pt x="787" y="5"/>
                  </a:lnTo>
                  <a:cubicBezTo>
                    <a:pt x="779" y="5"/>
                    <a:pt x="771" y="0"/>
                    <a:pt x="75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0"/>
            <p:cNvSpPr/>
            <p:nvPr/>
          </p:nvSpPr>
          <p:spPr>
            <a:xfrm>
              <a:off x="8200623" y="3516373"/>
              <a:ext cx="150144" cy="167552"/>
            </a:xfrm>
            <a:custGeom>
              <a:rect b="b" l="l" r="r" t="t"/>
              <a:pathLst>
                <a:path extrusionOk="0" h="5236" w="4692">
                  <a:moveTo>
                    <a:pt x="1843" y="0"/>
                  </a:moveTo>
                  <a:cubicBezTo>
                    <a:pt x="1214" y="0"/>
                    <a:pt x="671" y="138"/>
                    <a:pt x="548" y="462"/>
                  </a:cubicBezTo>
                  <a:cubicBezTo>
                    <a:pt x="357" y="997"/>
                    <a:pt x="71" y="2236"/>
                    <a:pt x="36" y="3129"/>
                  </a:cubicBezTo>
                  <a:cubicBezTo>
                    <a:pt x="0" y="4022"/>
                    <a:pt x="60" y="5010"/>
                    <a:pt x="893" y="5188"/>
                  </a:cubicBezTo>
                  <a:cubicBezTo>
                    <a:pt x="1044" y="5221"/>
                    <a:pt x="1194" y="5234"/>
                    <a:pt x="1339" y="5234"/>
                  </a:cubicBezTo>
                  <a:cubicBezTo>
                    <a:pt x="1997" y="5234"/>
                    <a:pt x="2548" y="4962"/>
                    <a:pt x="2548" y="4962"/>
                  </a:cubicBezTo>
                  <a:lnTo>
                    <a:pt x="3500" y="5236"/>
                  </a:lnTo>
                  <a:cubicBezTo>
                    <a:pt x="3500" y="4784"/>
                    <a:pt x="3584" y="4117"/>
                    <a:pt x="4131" y="2890"/>
                  </a:cubicBezTo>
                  <a:cubicBezTo>
                    <a:pt x="4691" y="1652"/>
                    <a:pt x="4393" y="604"/>
                    <a:pt x="3405" y="259"/>
                  </a:cubicBezTo>
                  <a:cubicBezTo>
                    <a:pt x="2955" y="96"/>
                    <a:pt x="2369"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0"/>
            <p:cNvSpPr/>
            <p:nvPr/>
          </p:nvSpPr>
          <p:spPr>
            <a:xfrm>
              <a:off x="8197551" y="3513493"/>
              <a:ext cx="150144" cy="173504"/>
            </a:xfrm>
            <a:custGeom>
              <a:rect b="b" l="l" r="r" t="t"/>
              <a:pathLst>
                <a:path extrusionOk="0" h="5422" w="4692">
                  <a:moveTo>
                    <a:pt x="1964" y="0"/>
                  </a:moveTo>
                  <a:cubicBezTo>
                    <a:pt x="1904" y="0"/>
                    <a:pt x="1845" y="2"/>
                    <a:pt x="1787" y="4"/>
                  </a:cubicBezTo>
                  <a:cubicBezTo>
                    <a:pt x="1108" y="28"/>
                    <a:pt x="668" y="206"/>
                    <a:pt x="560" y="516"/>
                  </a:cubicBezTo>
                  <a:cubicBezTo>
                    <a:pt x="370" y="1040"/>
                    <a:pt x="72" y="2302"/>
                    <a:pt x="36" y="3207"/>
                  </a:cubicBezTo>
                  <a:cubicBezTo>
                    <a:pt x="1" y="4171"/>
                    <a:pt x="72" y="5183"/>
                    <a:pt x="965" y="5374"/>
                  </a:cubicBezTo>
                  <a:cubicBezTo>
                    <a:pt x="1120" y="5409"/>
                    <a:pt x="1287" y="5421"/>
                    <a:pt x="1430" y="5421"/>
                  </a:cubicBezTo>
                  <a:cubicBezTo>
                    <a:pt x="2096" y="5421"/>
                    <a:pt x="2656" y="5147"/>
                    <a:pt x="2680" y="5136"/>
                  </a:cubicBezTo>
                  <a:cubicBezTo>
                    <a:pt x="2727" y="5112"/>
                    <a:pt x="2751" y="5052"/>
                    <a:pt x="2727" y="5005"/>
                  </a:cubicBezTo>
                  <a:cubicBezTo>
                    <a:pt x="2710" y="4970"/>
                    <a:pt x="2673" y="4948"/>
                    <a:pt x="2636" y="4948"/>
                  </a:cubicBezTo>
                  <a:cubicBezTo>
                    <a:pt x="2623" y="4948"/>
                    <a:pt x="2609" y="4951"/>
                    <a:pt x="2596" y="4957"/>
                  </a:cubicBezTo>
                  <a:cubicBezTo>
                    <a:pt x="2587" y="4967"/>
                    <a:pt x="2055" y="5225"/>
                    <a:pt x="1430" y="5225"/>
                  </a:cubicBezTo>
                  <a:cubicBezTo>
                    <a:pt x="1294" y="5225"/>
                    <a:pt x="1153" y="5213"/>
                    <a:pt x="1013" y="5183"/>
                  </a:cubicBezTo>
                  <a:cubicBezTo>
                    <a:pt x="263" y="5016"/>
                    <a:pt x="191" y="4100"/>
                    <a:pt x="227" y="3219"/>
                  </a:cubicBezTo>
                  <a:cubicBezTo>
                    <a:pt x="263" y="2326"/>
                    <a:pt x="548" y="1099"/>
                    <a:pt x="739" y="587"/>
                  </a:cubicBezTo>
                  <a:cubicBezTo>
                    <a:pt x="836" y="315"/>
                    <a:pt x="1340" y="187"/>
                    <a:pt x="1942" y="187"/>
                  </a:cubicBezTo>
                  <a:cubicBezTo>
                    <a:pt x="2445" y="187"/>
                    <a:pt x="3017" y="276"/>
                    <a:pt x="3477" y="444"/>
                  </a:cubicBezTo>
                  <a:cubicBezTo>
                    <a:pt x="3858" y="575"/>
                    <a:pt x="4144" y="825"/>
                    <a:pt x="4287" y="1183"/>
                  </a:cubicBezTo>
                  <a:cubicBezTo>
                    <a:pt x="4489" y="1647"/>
                    <a:pt x="4442" y="2278"/>
                    <a:pt x="4144" y="2933"/>
                  </a:cubicBezTo>
                  <a:cubicBezTo>
                    <a:pt x="3573" y="4183"/>
                    <a:pt x="3501" y="4874"/>
                    <a:pt x="3501" y="5326"/>
                  </a:cubicBezTo>
                  <a:cubicBezTo>
                    <a:pt x="3501" y="5374"/>
                    <a:pt x="3549" y="5421"/>
                    <a:pt x="3596" y="5421"/>
                  </a:cubicBezTo>
                  <a:cubicBezTo>
                    <a:pt x="3656" y="5421"/>
                    <a:pt x="3704" y="5374"/>
                    <a:pt x="3704" y="5326"/>
                  </a:cubicBezTo>
                  <a:cubicBezTo>
                    <a:pt x="3704" y="4885"/>
                    <a:pt x="3763" y="4231"/>
                    <a:pt x="4323" y="3016"/>
                  </a:cubicBezTo>
                  <a:cubicBezTo>
                    <a:pt x="4632" y="2302"/>
                    <a:pt x="4692" y="1623"/>
                    <a:pt x="4466" y="1099"/>
                  </a:cubicBezTo>
                  <a:cubicBezTo>
                    <a:pt x="4299" y="706"/>
                    <a:pt x="3977" y="409"/>
                    <a:pt x="3537" y="254"/>
                  </a:cubicBezTo>
                  <a:cubicBezTo>
                    <a:pt x="3088" y="94"/>
                    <a:pt x="2494" y="0"/>
                    <a:pt x="196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0"/>
            <p:cNvSpPr/>
            <p:nvPr/>
          </p:nvSpPr>
          <p:spPr>
            <a:xfrm>
              <a:off x="8308431" y="3605909"/>
              <a:ext cx="35552" cy="39968"/>
            </a:xfrm>
            <a:custGeom>
              <a:rect b="b" l="l" r="r" t="t"/>
              <a:pathLst>
                <a:path extrusionOk="0" h="1249" w="1111">
                  <a:moveTo>
                    <a:pt x="569" y="1"/>
                  </a:moveTo>
                  <a:cubicBezTo>
                    <a:pt x="301" y="1"/>
                    <a:pt x="0" y="295"/>
                    <a:pt x="0" y="295"/>
                  </a:cubicBezTo>
                  <a:lnTo>
                    <a:pt x="0" y="1235"/>
                  </a:lnTo>
                  <a:cubicBezTo>
                    <a:pt x="52" y="1245"/>
                    <a:pt x="103" y="1249"/>
                    <a:pt x="151" y="1249"/>
                  </a:cubicBezTo>
                  <a:cubicBezTo>
                    <a:pt x="744" y="1249"/>
                    <a:pt x="1111" y="617"/>
                    <a:pt x="858" y="188"/>
                  </a:cubicBezTo>
                  <a:cubicBezTo>
                    <a:pt x="782" y="50"/>
                    <a:pt x="678" y="1"/>
                    <a:pt x="5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0"/>
            <p:cNvSpPr/>
            <p:nvPr/>
          </p:nvSpPr>
          <p:spPr>
            <a:xfrm>
              <a:off x="8305007" y="3602677"/>
              <a:ext cx="38112" cy="46208"/>
            </a:xfrm>
            <a:custGeom>
              <a:rect b="b" l="l" r="r" t="t"/>
              <a:pathLst>
                <a:path extrusionOk="0" h="1444" w="1191">
                  <a:moveTo>
                    <a:pt x="690" y="0"/>
                  </a:moveTo>
                  <a:cubicBezTo>
                    <a:pt x="394" y="0"/>
                    <a:pt x="82" y="291"/>
                    <a:pt x="48" y="324"/>
                  </a:cubicBezTo>
                  <a:cubicBezTo>
                    <a:pt x="12" y="360"/>
                    <a:pt x="0" y="420"/>
                    <a:pt x="48" y="455"/>
                  </a:cubicBezTo>
                  <a:cubicBezTo>
                    <a:pt x="67" y="481"/>
                    <a:pt x="93" y="493"/>
                    <a:pt x="119" y="493"/>
                  </a:cubicBezTo>
                  <a:cubicBezTo>
                    <a:pt x="141" y="493"/>
                    <a:pt x="162" y="484"/>
                    <a:pt x="179" y="467"/>
                  </a:cubicBezTo>
                  <a:cubicBezTo>
                    <a:pt x="258" y="388"/>
                    <a:pt x="497" y="192"/>
                    <a:pt x="684" y="192"/>
                  </a:cubicBezTo>
                  <a:cubicBezTo>
                    <a:pt x="695" y="192"/>
                    <a:pt x="705" y="192"/>
                    <a:pt x="715" y="193"/>
                  </a:cubicBezTo>
                  <a:cubicBezTo>
                    <a:pt x="786" y="205"/>
                    <a:pt x="834" y="253"/>
                    <a:pt x="881" y="336"/>
                  </a:cubicBezTo>
                  <a:cubicBezTo>
                    <a:pt x="989" y="515"/>
                    <a:pt x="965" y="765"/>
                    <a:pt x="822" y="955"/>
                  </a:cubicBezTo>
                  <a:cubicBezTo>
                    <a:pt x="691" y="1146"/>
                    <a:pt x="485" y="1252"/>
                    <a:pt x="259" y="1252"/>
                  </a:cubicBezTo>
                  <a:cubicBezTo>
                    <a:pt x="217" y="1252"/>
                    <a:pt x="174" y="1249"/>
                    <a:pt x="131" y="1241"/>
                  </a:cubicBezTo>
                  <a:cubicBezTo>
                    <a:pt x="123" y="1240"/>
                    <a:pt x="116" y="1239"/>
                    <a:pt x="108" y="1239"/>
                  </a:cubicBezTo>
                  <a:cubicBezTo>
                    <a:pt x="60" y="1239"/>
                    <a:pt x="23" y="1271"/>
                    <a:pt x="12" y="1313"/>
                  </a:cubicBezTo>
                  <a:cubicBezTo>
                    <a:pt x="12" y="1372"/>
                    <a:pt x="48" y="1420"/>
                    <a:pt x="96" y="1432"/>
                  </a:cubicBezTo>
                  <a:cubicBezTo>
                    <a:pt x="155" y="1444"/>
                    <a:pt x="215" y="1444"/>
                    <a:pt x="262" y="1444"/>
                  </a:cubicBezTo>
                  <a:cubicBezTo>
                    <a:pt x="548" y="1444"/>
                    <a:pt x="810" y="1313"/>
                    <a:pt x="977" y="1075"/>
                  </a:cubicBezTo>
                  <a:cubicBezTo>
                    <a:pt x="1167" y="813"/>
                    <a:pt x="1191" y="491"/>
                    <a:pt x="1048" y="241"/>
                  </a:cubicBezTo>
                  <a:cubicBezTo>
                    <a:pt x="953" y="74"/>
                    <a:pt x="834" y="27"/>
                    <a:pt x="739" y="3"/>
                  </a:cubicBezTo>
                  <a:cubicBezTo>
                    <a:pt x="722" y="1"/>
                    <a:pt x="706" y="0"/>
                    <a:pt x="69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0"/>
            <p:cNvSpPr/>
            <p:nvPr/>
          </p:nvSpPr>
          <p:spPr>
            <a:xfrm>
              <a:off x="8200623" y="3604981"/>
              <a:ext cx="81536" cy="78880"/>
            </a:xfrm>
            <a:custGeom>
              <a:rect b="b" l="l" r="r" t="t"/>
              <a:pathLst>
                <a:path extrusionOk="0" h="2465" w="2548">
                  <a:moveTo>
                    <a:pt x="199" y="0"/>
                  </a:moveTo>
                  <a:cubicBezTo>
                    <a:pt x="153" y="0"/>
                    <a:pt x="106" y="1"/>
                    <a:pt x="60" y="2"/>
                  </a:cubicBezTo>
                  <a:cubicBezTo>
                    <a:pt x="48" y="133"/>
                    <a:pt x="36" y="241"/>
                    <a:pt x="36" y="360"/>
                  </a:cubicBezTo>
                  <a:cubicBezTo>
                    <a:pt x="0" y="1253"/>
                    <a:pt x="60" y="2241"/>
                    <a:pt x="893" y="2419"/>
                  </a:cubicBezTo>
                  <a:cubicBezTo>
                    <a:pt x="1044" y="2452"/>
                    <a:pt x="1194" y="2465"/>
                    <a:pt x="1339" y="2465"/>
                  </a:cubicBezTo>
                  <a:cubicBezTo>
                    <a:pt x="1997" y="2465"/>
                    <a:pt x="2548" y="2193"/>
                    <a:pt x="2548" y="2193"/>
                  </a:cubicBezTo>
                  <a:lnTo>
                    <a:pt x="2369" y="383"/>
                  </a:lnTo>
                  <a:cubicBezTo>
                    <a:pt x="2369" y="383"/>
                    <a:pt x="1286" y="0"/>
                    <a:pt x="19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0"/>
            <p:cNvSpPr/>
            <p:nvPr/>
          </p:nvSpPr>
          <p:spPr>
            <a:xfrm>
              <a:off x="8197551" y="3601909"/>
              <a:ext cx="87680" cy="85088"/>
            </a:xfrm>
            <a:custGeom>
              <a:rect b="b" l="l" r="r" t="t"/>
              <a:pathLst>
                <a:path extrusionOk="0" h="2659" w="2740">
                  <a:moveTo>
                    <a:pt x="296" y="193"/>
                  </a:moveTo>
                  <a:cubicBezTo>
                    <a:pt x="1207" y="193"/>
                    <a:pt x="2137" y="469"/>
                    <a:pt x="2382" y="551"/>
                  </a:cubicBezTo>
                  <a:lnTo>
                    <a:pt x="2537" y="2230"/>
                  </a:lnTo>
                  <a:cubicBezTo>
                    <a:pt x="2382" y="2289"/>
                    <a:pt x="1941" y="2468"/>
                    <a:pt x="1430" y="2468"/>
                  </a:cubicBezTo>
                  <a:cubicBezTo>
                    <a:pt x="1287" y="2468"/>
                    <a:pt x="1144" y="2444"/>
                    <a:pt x="1013" y="2420"/>
                  </a:cubicBezTo>
                  <a:cubicBezTo>
                    <a:pt x="263" y="2253"/>
                    <a:pt x="191" y="1337"/>
                    <a:pt x="227" y="456"/>
                  </a:cubicBezTo>
                  <a:cubicBezTo>
                    <a:pt x="227" y="372"/>
                    <a:pt x="239" y="289"/>
                    <a:pt x="239" y="194"/>
                  </a:cubicBezTo>
                  <a:cubicBezTo>
                    <a:pt x="258" y="193"/>
                    <a:pt x="277" y="193"/>
                    <a:pt x="296" y="193"/>
                  </a:cubicBezTo>
                  <a:close/>
                  <a:moveTo>
                    <a:pt x="298" y="1"/>
                  </a:moveTo>
                  <a:cubicBezTo>
                    <a:pt x="250" y="1"/>
                    <a:pt x="203" y="2"/>
                    <a:pt x="156" y="3"/>
                  </a:cubicBezTo>
                  <a:cubicBezTo>
                    <a:pt x="108" y="3"/>
                    <a:pt x="60" y="51"/>
                    <a:pt x="60" y="98"/>
                  </a:cubicBezTo>
                  <a:cubicBezTo>
                    <a:pt x="48" y="229"/>
                    <a:pt x="36" y="348"/>
                    <a:pt x="36" y="444"/>
                  </a:cubicBezTo>
                  <a:cubicBezTo>
                    <a:pt x="1" y="1408"/>
                    <a:pt x="72" y="2420"/>
                    <a:pt x="965" y="2611"/>
                  </a:cubicBezTo>
                  <a:cubicBezTo>
                    <a:pt x="1108" y="2646"/>
                    <a:pt x="1275" y="2658"/>
                    <a:pt x="1430" y="2658"/>
                  </a:cubicBezTo>
                  <a:cubicBezTo>
                    <a:pt x="2108" y="2658"/>
                    <a:pt x="2656" y="2384"/>
                    <a:pt x="2680" y="2373"/>
                  </a:cubicBezTo>
                  <a:cubicBezTo>
                    <a:pt x="2715" y="2349"/>
                    <a:pt x="2739" y="2313"/>
                    <a:pt x="2739" y="2277"/>
                  </a:cubicBezTo>
                  <a:lnTo>
                    <a:pt x="2561" y="468"/>
                  </a:lnTo>
                  <a:cubicBezTo>
                    <a:pt x="2561" y="432"/>
                    <a:pt x="2537" y="396"/>
                    <a:pt x="2501" y="384"/>
                  </a:cubicBezTo>
                  <a:cubicBezTo>
                    <a:pt x="2455" y="373"/>
                    <a:pt x="1372" y="1"/>
                    <a:pt x="29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0"/>
            <p:cNvSpPr/>
            <p:nvPr/>
          </p:nvSpPr>
          <p:spPr>
            <a:xfrm>
              <a:off x="8273007" y="3606197"/>
              <a:ext cx="46496" cy="14112"/>
            </a:xfrm>
            <a:custGeom>
              <a:rect b="b" l="l" r="r" t="t"/>
              <a:pathLst>
                <a:path extrusionOk="0" h="441" w="1453">
                  <a:moveTo>
                    <a:pt x="1334" y="0"/>
                  </a:moveTo>
                  <a:cubicBezTo>
                    <a:pt x="1310" y="12"/>
                    <a:pt x="560" y="95"/>
                    <a:pt x="84" y="250"/>
                  </a:cubicBezTo>
                  <a:cubicBezTo>
                    <a:pt x="36" y="274"/>
                    <a:pt x="0" y="322"/>
                    <a:pt x="24" y="369"/>
                  </a:cubicBezTo>
                  <a:cubicBezTo>
                    <a:pt x="36" y="417"/>
                    <a:pt x="72" y="441"/>
                    <a:pt x="107" y="441"/>
                  </a:cubicBezTo>
                  <a:lnTo>
                    <a:pt x="143" y="441"/>
                  </a:lnTo>
                  <a:cubicBezTo>
                    <a:pt x="607" y="286"/>
                    <a:pt x="1358" y="203"/>
                    <a:pt x="1358" y="203"/>
                  </a:cubicBezTo>
                  <a:cubicBezTo>
                    <a:pt x="1417" y="191"/>
                    <a:pt x="1453" y="143"/>
                    <a:pt x="1441" y="95"/>
                  </a:cubicBezTo>
                  <a:cubicBezTo>
                    <a:pt x="1441" y="36"/>
                    <a:pt x="1393" y="0"/>
                    <a:pt x="133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0"/>
            <p:cNvSpPr/>
            <p:nvPr/>
          </p:nvSpPr>
          <p:spPr>
            <a:xfrm>
              <a:off x="8278319" y="3642709"/>
              <a:ext cx="38912" cy="35520"/>
            </a:xfrm>
            <a:custGeom>
              <a:rect b="b" l="l" r="r" t="t"/>
              <a:pathLst>
                <a:path extrusionOk="0" h="1110" w="1216">
                  <a:moveTo>
                    <a:pt x="1107" y="0"/>
                  </a:moveTo>
                  <a:cubicBezTo>
                    <a:pt x="1082" y="0"/>
                    <a:pt x="1056" y="12"/>
                    <a:pt x="1037" y="38"/>
                  </a:cubicBezTo>
                  <a:cubicBezTo>
                    <a:pt x="1025" y="38"/>
                    <a:pt x="441" y="728"/>
                    <a:pt x="72" y="931"/>
                  </a:cubicBezTo>
                  <a:cubicBezTo>
                    <a:pt x="25" y="955"/>
                    <a:pt x="1" y="1002"/>
                    <a:pt x="25" y="1050"/>
                  </a:cubicBezTo>
                  <a:cubicBezTo>
                    <a:pt x="49" y="1086"/>
                    <a:pt x="84" y="1109"/>
                    <a:pt x="120" y="1109"/>
                  </a:cubicBezTo>
                  <a:cubicBezTo>
                    <a:pt x="132" y="1109"/>
                    <a:pt x="144" y="1098"/>
                    <a:pt x="156" y="1098"/>
                  </a:cubicBezTo>
                  <a:cubicBezTo>
                    <a:pt x="560" y="883"/>
                    <a:pt x="1156" y="193"/>
                    <a:pt x="1180" y="157"/>
                  </a:cubicBezTo>
                  <a:cubicBezTo>
                    <a:pt x="1215" y="121"/>
                    <a:pt x="1215" y="62"/>
                    <a:pt x="1168" y="26"/>
                  </a:cubicBezTo>
                  <a:cubicBezTo>
                    <a:pt x="1151" y="9"/>
                    <a:pt x="1129" y="0"/>
                    <a:pt x="110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0"/>
            <p:cNvSpPr/>
            <p:nvPr/>
          </p:nvSpPr>
          <p:spPr>
            <a:xfrm>
              <a:off x="8183471" y="3451157"/>
              <a:ext cx="193952" cy="174880"/>
            </a:xfrm>
            <a:custGeom>
              <a:rect b="b" l="l" r="r" t="t"/>
              <a:pathLst>
                <a:path extrusionOk="0" h="5465" w="6061">
                  <a:moveTo>
                    <a:pt x="2057" y="0"/>
                  </a:moveTo>
                  <a:cubicBezTo>
                    <a:pt x="1933" y="0"/>
                    <a:pt x="1818" y="15"/>
                    <a:pt x="1715" y="47"/>
                  </a:cubicBezTo>
                  <a:cubicBezTo>
                    <a:pt x="917" y="285"/>
                    <a:pt x="0" y="1738"/>
                    <a:pt x="1119" y="2440"/>
                  </a:cubicBezTo>
                  <a:cubicBezTo>
                    <a:pt x="2000" y="2993"/>
                    <a:pt x="3020" y="3052"/>
                    <a:pt x="3416" y="3052"/>
                  </a:cubicBezTo>
                  <a:cubicBezTo>
                    <a:pt x="3523" y="3052"/>
                    <a:pt x="3584" y="3047"/>
                    <a:pt x="3584" y="3047"/>
                  </a:cubicBezTo>
                  <a:lnTo>
                    <a:pt x="3584" y="3047"/>
                  </a:lnTo>
                  <a:cubicBezTo>
                    <a:pt x="3322" y="4393"/>
                    <a:pt x="3989" y="4536"/>
                    <a:pt x="3989" y="4536"/>
                  </a:cubicBezTo>
                  <a:lnTo>
                    <a:pt x="3977" y="5071"/>
                  </a:lnTo>
                  <a:cubicBezTo>
                    <a:pt x="3977" y="5071"/>
                    <a:pt x="4064" y="4832"/>
                    <a:pt x="4468" y="4832"/>
                  </a:cubicBezTo>
                  <a:cubicBezTo>
                    <a:pt x="4486" y="4832"/>
                    <a:pt x="4505" y="4832"/>
                    <a:pt x="4525" y="4833"/>
                  </a:cubicBezTo>
                  <a:cubicBezTo>
                    <a:pt x="4965" y="4869"/>
                    <a:pt x="4846" y="5464"/>
                    <a:pt x="4846" y="5464"/>
                  </a:cubicBezTo>
                  <a:cubicBezTo>
                    <a:pt x="4846" y="5464"/>
                    <a:pt x="5608" y="4952"/>
                    <a:pt x="5787" y="4000"/>
                  </a:cubicBezTo>
                  <a:cubicBezTo>
                    <a:pt x="6061" y="2583"/>
                    <a:pt x="5620" y="2154"/>
                    <a:pt x="4846" y="1380"/>
                  </a:cubicBezTo>
                  <a:cubicBezTo>
                    <a:pt x="4171" y="695"/>
                    <a:pt x="2907" y="0"/>
                    <a:pt x="205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0"/>
            <p:cNvSpPr/>
            <p:nvPr/>
          </p:nvSpPr>
          <p:spPr>
            <a:xfrm>
              <a:off x="8197935" y="3448085"/>
              <a:ext cx="182912" cy="180992"/>
            </a:xfrm>
            <a:custGeom>
              <a:rect b="b" l="l" r="r" t="t"/>
              <a:pathLst>
                <a:path extrusionOk="0" h="5656" w="5716">
                  <a:moveTo>
                    <a:pt x="1608" y="191"/>
                  </a:moveTo>
                  <a:cubicBezTo>
                    <a:pt x="2430" y="191"/>
                    <a:pt x="3680" y="881"/>
                    <a:pt x="4323" y="1536"/>
                  </a:cubicBezTo>
                  <a:lnTo>
                    <a:pt x="4358" y="1572"/>
                  </a:lnTo>
                  <a:cubicBezTo>
                    <a:pt x="5097" y="2322"/>
                    <a:pt x="5501" y="2727"/>
                    <a:pt x="5239" y="4084"/>
                  </a:cubicBezTo>
                  <a:cubicBezTo>
                    <a:pt x="5120" y="4703"/>
                    <a:pt x="4727" y="5132"/>
                    <a:pt x="4501" y="5346"/>
                  </a:cubicBezTo>
                  <a:cubicBezTo>
                    <a:pt x="4501" y="5227"/>
                    <a:pt x="4477" y="5096"/>
                    <a:pt x="4394" y="5001"/>
                  </a:cubicBezTo>
                  <a:cubicBezTo>
                    <a:pt x="4323" y="4905"/>
                    <a:pt x="4215" y="4846"/>
                    <a:pt x="4073" y="4834"/>
                  </a:cubicBezTo>
                  <a:lnTo>
                    <a:pt x="4001" y="4834"/>
                  </a:lnTo>
                  <a:cubicBezTo>
                    <a:pt x="3834" y="4834"/>
                    <a:pt x="3715" y="4870"/>
                    <a:pt x="3632" y="4929"/>
                  </a:cubicBezTo>
                  <a:lnTo>
                    <a:pt x="3632" y="4632"/>
                  </a:lnTo>
                  <a:cubicBezTo>
                    <a:pt x="3632" y="4584"/>
                    <a:pt x="3608" y="4548"/>
                    <a:pt x="3561" y="4536"/>
                  </a:cubicBezTo>
                  <a:cubicBezTo>
                    <a:pt x="3549" y="4536"/>
                    <a:pt x="2989" y="4393"/>
                    <a:pt x="3227" y="3167"/>
                  </a:cubicBezTo>
                  <a:cubicBezTo>
                    <a:pt x="3239" y="3131"/>
                    <a:pt x="3227" y="3096"/>
                    <a:pt x="3203" y="3084"/>
                  </a:cubicBezTo>
                  <a:cubicBezTo>
                    <a:pt x="3192" y="3060"/>
                    <a:pt x="3156" y="3048"/>
                    <a:pt x="3132" y="3048"/>
                  </a:cubicBezTo>
                  <a:lnTo>
                    <a:pt x="2965" y="3048"/>
                  </a:lnTo>
                  <a:cubicBezTo>
                    <a:pt x="2572" y="3048"/>
                    <a:pt x="1572" y="2989"/>
                    <a:pt x="715" y="2453"/>
                  </a:cubicBezTo>
                  <a:cubicBezTo>
                    <a:pt x="275" y="2167"/>
                    <a:pt x="215" y="1786"/>
                    <a:pt x="251" y="1512"/>
                  </a:cubicBezTo>
                  <a:cubicBezTo>
                    <a:pt x="334" y="917"/>
                    <a:pt x="870" y="357"/>
                    <a:pt x="1298" y="226"/>
                  </a:cubicBezTo>
                  <a:cubicBezTo>
                    <a:pt x="1382" y="202"/>
                    <a:pt x="1489" y="191"/>
                    <a:pt x="1608" y="191"/>
                  </a:cubicBezTo>
                  <a:close/>
                  <a:moveTo>
                    <a:pt x="1608" y="0"/>
                  </a:moveTo>
                  <a:cubicBezTo>
                    <a:pt x="1465" y="0"/>
                    <a:pt x="1346" y="12"/>
                    <a:pt x="1239" y="48"/>
                  </a:cubicBezTo>
                  <a:cubicBezTo>
                    <a:pt x="679" y="214"/>
                    <a:pt x="144" y="881"/>
                    <a:pt x="60" y="1488"/>
                  </a:cubicBezTo>
                  <a:cubicBezTo>
                    <a:pt x="1" y="1953"/>
                    <a:pt x="203" y="2357"/>
                    <a:pt x="620" y="2619"/>
                  </a:cubicBezTo>
                  <a:cubicBezTo>
                    <a:pt x="1477" y="3158"/>
                    <a:pt x="2487" y="3240"/>
                    <a:pt x="2928" y="3240"/>
                  </a:cubicBezTo>
                  <a:cubicBezTo>
                    <a:pt x="2964" y="3240"/>
                    <a:pt x="2997" y="3239"/>
                    <a:pt x="3025" y="3239"/>
                  </a:cubicBezTo>
                  <a:lnTo>
                    <a:pt x="3025" y="3239"/>
                  </a:lnTo>
                  <a:cubicBezTo>
                    <a:pt x="2846" y="4298"/>
                    <a:pt x="3263" y="4608"/>
                    <a:pt x="3442" y="4691"/>
                  </a:cubicBezTo>
                  <a:lnTo>
                    <a:pt x="3430" y="5155"/>
                  </a:lnTo>
                  <a:cubicBezTo>
                    <a:pt x="3430" y="5203"/>
                    <a:pt x="3465" y="5251"/>
                    <a:pt x="3513" y="5263"/>
                  </a:cubicBezTo>
                  <a:cubicBezTo>
                    <a:pt x="3549" y="5263"/>
                    <a:pt x="3596" y="5239"/>
                    <a:pt x="3620" y="5203"/>
                  </a:cubicBezTo>
                  <a:cubicBezTo>
                    <a:pt x="3620" y="5192"/>
                    <a:pt x="3693" y="5034"/>
                    <a:pt x="3997" y="5034"/>
                  </a:cubicBezTo>
                  <a:cubicBezTo>
                    <a:pt x="4017" y="5034"/>
                    <a:pt x="4038" y="5035"/>
                    <a:pt x="4061" y="5036"/>
                  </a:cubicBezTo>
                  <a:cubicBezTo>
                    <a:pt x="4144" y="5036"/>
                    <a:pt x="4204" y="5060"/>
                    <a:pt x="4239" y="5120"/>
                  </a:cubicBezTo>
                  <a:cubicBezTo>
                    <a:pt x="4335" y="5239"/>
                    <a:pt x="4311" y="5453"/>
                    <a:pt x="4299" y="5536"/>
                  </a:cubicBezTo>
                  <a:cubicBezTo>
                    <a:pt x="4287" y="5572"/>
                    <a:pt x="4299" y="5608"/>
                    <a:pt x="4335" y="5632"/>
                  </a:cubicBezTo>
                  <a:cubicBezTo>
                    <a:pt x="4358" y="5644"/>
                    <a:pt x="4370" y="5656"/>
                    <a:pt x="4394" y="5656"/>
                  </a:cubicBezTo>
                  <a:cubicBezTo>
                    <a:pt x="4406" y="5656"/>
                    <a:pt x="4430" y="5644"/>
                    <a:pt x="4442" y="5632"/>
                  </a:cubicBezTo>
                  <a:cubicBezTo>
                    <a:pt x="4477" y="5608"/>
                    <a:pt x="5251" y="5084"/>
                    <a:pt x="5430" y="4120"/>
                  </a:cubicBezTo>
                  <a:cubicBezTo>
                    <a:pt x="5716" y="2667"/>
                    <a:pt x="5251" y="2203"/>
                    <a:pt x="4489" y="1429"/>
                  </a:cubicBezTo>
                  <a:lnTo>
                    <a:pt x="4466" y="1405"/>
                  </a:lnTo>
                  <a:cubicBezTo>
                    <a:pt x="3787" y="726"/>
                    <a:pt x="2501" y="0"/>
                    <a:pt x="160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0"/>
            <p:cNvSpPr/>
            <p:nvPr/>
          </p:nvSpPr>
          <p:spPr>
            <a:xfrm>
              <a:off x="8136207" y="3728309"/>
              <a:ext cx="347904" cy="529792"/>
            </a:xfrm>
            <a:custGeom>
              <a:rect b="b" l="l" r="r" t="t"/>
              <a:pathLst>
                <a:path extrusionOk="0" h="16556" w="10872">
                  <a:moveTo>
                    <a:pt x="6538" y="0"/>
                  </a:moveTo>
                  <a:cubicBezTo>
                    <a:pt x="6397" y="0"/>
                    <a:pt x="6254" y="51"/>
                    <a:pt x="6144" y="161"/>
                  </a:cubicBezTo>
                  <a:cubicBezTo>
                    <a:pt x="5873" y="433"/>
                    <a:pt x="5274" y="913"/>
                    <a:pt x="4465" y="913"/>
                  </a:cubicBezTo>
                  <a:cubicBezTo>
                    <a:pt x="4387" y="913"/>
                    <a:pt x="4308" y="908"/>
                    <a:pt x="4228" y="899"/>
                  </a:cubicBezTo>
                  <a:cubicBezTo>
                    <a:pt x="3466" y="804"/>
                    <a:pt x="3001" y="589"/>
                    <a:pt x="2751" y="447"/>
                  </a:cubicBezTo>
                  <a:cubicBezTo>
                    <a:pt x="2671" y="397"/>
                    <a:pt x="2579" y="374"/>
                    <a:pt x="2485" y="374"/>
                  </a:cubicBezTo>
                  <a:cubicBezTo>
                    <a:pt x="2397" y="374"/>
                    <a:pt x="2308" y="394"/>
                    <a:pt x="2227" y="435"/>
                  </a:cubicBezTo>
                  <a:lnTo>
                    <a:pt x="394" y="1375"/>
                  </a:lnTo>
                  <a:cubicBezTo>
                    <a:pt x="394" y="1375"/>
                    <a:pt x="132" y="6328"/>
                    <a:pt x="394" y="9412"/>
                  </a:cubicBezTo>
                  <a:cubicBezTo>
                    <a:pt x="537" y="11198"/>
                    <a:pt x="334" y="13317"/>
                    <a:pt x="132" y="14782"/>
                  </a:cubicBezTo>
                  <a:cubicBezTo>
                    <a:pt x="1" y="15722"/>
                    <a:pt x="739" y="16556"/>
                    <a:pt x="1680" y="16556"/>
                  </a:cubicBezTo>
                  <a:lnTo>
                    <a:pt x="9276" y="16556"/>
                  </a:lnTo>
                  <a:cubicBezTo>
                    <a:pt x="10169" y="16556"/>
                    <a:pt x="10871" y="15818"/>
                    <a:pt x="10847" y="14936"/>
                  </a:cubicBezTo>
                  <a:lnTo>
                    <a:pt x="10514" y="5102"/>
                  </a:lnTo>
                  <a:lnTo>
                    <a:pt x="10645" y="2078"/>
                  </a:lnTo>
                  <a:cubicBezTo>
                    <a:pt x="10645" y="2078"/>
                    <a:pt x="9335" y="435"/>
                    <a:pt x="6621" y="6"/>
                  </a:cubicBezTo>
                  <a:cubicBezTo>
                    <a:pt x="6593" y="2"/>
                    <a:pt x="6566" y="0"/>
                    <a:pt x="6538"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0"/>
            <p:cNvSpPr/>
            <p:nvPr/>
          </p:nvSpPr>
          <p:spPr>
            <a:xfrm>
              <a:off x="8148783" y="3744885"/>
              <a:ext cx="335328" cy="513216"/>
            </a:xfrm>
            <a:custGeom>
              <a:rect b="b" l="l" r="r" t="t"/>
              <a:pathLst>
                <a:path extrusionOk="0" h="16038" w="10479">
                  <a:moveTo>
                    <a:pt x="1680" y="0"/>
                  </a:moveTo>
                  <a:lnTo>
                    <a:pt x="1" y="857"/>
                  </a:lnTo>
                  <a:cubicBezTo>
                    <a:pt x="251" y="3489"/>
                    <a:pt x="2418" y="7763"/>
                    <a:pt x="2418" y="7763"/>
                  </a:cubicBezTo>
                  <a:cubicBezTo>
                    <a:pt x="1680" y="10061"/>
                    <a:pt x="3501" y="14966"/>
                    <a:pt x="6704" y="15895"/>
                  </a:cubicBezTo>
                  <a:cubicBezTo>
                    <a:pt x="6704" y="15895"/>
                    <a:pt x="6704" y="15907"/>
                    <a:pt x="6716" y="15907"/>
                  </a:cubicBezTo>
                  <a:cubicBezTo>
                    <a:pt x="7037" y="15990"/>
                    <a:pt x="7371" y="16038"/>
                    <a:pt x="7704" y="16038"/>
                  </a:cubicBezTo>
                  <a:lnTo>
                    <a:pt x="8883" y="16038"/>
                  </a:lnTo>
                  <a:cubicBezTo>
                    <a:pt x="9776" y="16038"/>
                    <a:pt x="10478" y="15300"/>
                    <a:pt x="10454" y="14418"/>
                  </a:cubicBezTo>
                  <a:lnTo>
                    <a:pt x="10359" y="11585"/>
                  </a:lnTo>
                  <a:lnTo>
                    <a:pt x="10073" y="11585"/>
                  </a:lnTo>
                  <a:cubicBezTo>
                    <a:pt x="5144" y="9299"/>
                    <a:pt x="1680" y="0"/>
                    <a:pt x="16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
            <p:cNvSpPr/>
            <p:nvPr/>
          </p:nvSpPr>
          <p:spPr>
            <a:xfrm>
              <a:off x="8145359" y="3741557"/>
              <a:ext cx="341408" cy="519584"/>
            </a:xfrm>
            <a:custGeom>
              <a:rect b="b" l="l" r="r" t="t"/>
              <a:pathLst>
                <a:path extrusionOk="0" h="16237" w="10669">
                  <a:moveTo>
                    <a:pt x="1739" y="235"/>
                  </a:moveTo>
                  <a:cubicBezTo>
                    <a:pt x="2132" y="1259"/>
                    <a:pt x="5513" y="9629"/>
                    <a:pt x="10145" y="11784"/>
                  </a:cubicBezTo>
                  <a:lnTo>
                    <a:pt x="10371" y="11784"/>
                  </a:lnTo>
                  <a:lnTo>
                    <a:pt x="10466" y="14522"/>
                  </a:lnTo>
                  <a:cubicBezTo>
                    <a:pt x="10478" y="14927"/>
                    <a:pt x="10323" y="15308"/>
                    <a:pt x="10049" y="15594"/>
                  </a:cubicBezTo>
                  <a:cubicBezTo>
                    <a:pt x="9776" y="15880"/>
                    <a:pt x="9395" y="16046"/>
                    <a:pt x="8990" y="16046"/>
                  </a:cubicBezTo>
                  <a:lnTo>
                    <a:pt x="7811" y="16046"/>
                  </a:lnTo>
                  <a:cubicBezTo>
                    <a:pt x="7466" y="16046"/>
                    <a:pt x="7144" y="15999"/>
                    <a:pt x="6859" y="15915"/>
                  </a:cubicBezTo>
                  <a:lnTo>
                    <a:pt x="6835" y="15915"/>
                  </a:lnTo>
                  <a:cubicBezTo>
                    <a:pt x="5537" y="15534"/>
                    <a:pt x="4346" y="14439"/>
                    <a:pt x="3489" y="12832"/>
                  </a:cubicBezTo>
                  <a:cubicBezTo>
                    <a:pt x="2572" y="11117"/>
                    <a:pt x="2215" y="9129"/>
                    <a:pt x="2608" y="7891"/>
                  </a:cubicBezTo>
                  <a:cubicBezTo>
                    <a:pt x="2620" y="7867"/>
                    <a:pt x="2620" y="7843"/>
                    <a:pt x="2608" y="7819"/>
                  </a:cubicBezTo>
                  <a:cubicBezTo>
                    <a:pt x="2584" y="7772"/>
                    <a:pt x="489" y="3616"/>
                    <a:pt x="203" y="1021"/>
                  </a:cubicBezTo>
                  <a:lnTo>
                    <a:pt x="1739" y="235"/>
                  </a:lnTo>
                  <a:close/>
                  <a:moveTo>
                    <a:pt x="1793" y="1"/>
                  </a:moveTo>
                  <a:cubicBezTo>
                    <a:pt x="1779" y="1"/>
                    <a:pt x="1765" y="7"/>
                    <a:pt x="1751" y="21"/>
                  </a:cubicBezTo>
                  <a:lnTo>
                    <a:pt x="60" y="878"/>
                  </a:lnTo>
                  <a:cubicBezTo>
                    <a:pt x="24" y="890"/>
                    <a:pt x="1" y="937"/>
                    <a:pt x="13" y="973"/>
                  </a:cubicBezTo>
                  <a:cubicBezTo>
                    <a:pt x="251" y="3473"/>
                    <a:pt x="2215" y="7450"/>
                    <a:pt x="2418" y="7867"/>
                  </a:cubicBezTo>
                  <a:cubicBezTo>
                    <a:pt x="2025" y="9153"/>
                    <a:pt x="2394" y="11177"/>
                    <a:pt x="3322" y="12927"/>
                  </a:cubicBezTo>
                  <a:cubicBezTo>
                    <a:pt x="4204" y="14582"/>
                    <a:pt x="5430" y="15701"/>
                    <a:pt x="6787" y="16094"/>
                  </a:cubicBezTo>
                  <a:cubicBezTo>
                    <a:pt x="7109" y="16189"/>
                    <a:pt x="7442" y="16237"/>
                    <a:pt x="7811" y="16237"/>
                  </a:cubicBezTo>
                  <a:lnTo>
                    <a:pt x="8990" y="16237"/>
                  </a:lnTo>
                  <a:cubicBezTo>
                    <a:pt x="9454" y="16237"/>
                    <a:pt x="9871" y="16058"/>
                    <a:pt x="10192" y="15725"/>
                  </a:cubicBezTo>
                  <a:cubicBezTo>
                    <a:pt x="10502" y="15404"/>
                    <a:pt x="10669" y="14975"/>
                    <a:pt x="10657" y="14522"/>
                  </a:cubicBezTo>
                  <a:lnTo>
                    <a:pt x="10561" y="11689"/>
                  </a:lnTo>
                  <a:cubicBezTo>
                    <a:pt x="10561" y="11641"/>
                    <a:pt x="10514" y="11594"/>
                    <a:pt x="10466" y="11594"/>
                  </a:cubicBezTo>
                  <a:lnTo>
                    <a:pt x="10204" y="11594"/>
                  </a:lnTo>
                  <a:cubicBezTo>
                    <a:pt x="5382" y="9343"/>
                    <a:pt x="1918" y="164"/>
                    <a:pt x="1882" y="68"/>
                  </a:cubicBezTo>
                  <a:cubicBezTo>
                    <a:pt x="1870" y="44"/>
                    <a:pt x="1846" y="21"/>
                    <a:pt x="1822" y="9"/>
                  </a:cubicBezTo>
                  <a:cubicBezTo>
                    <a:pt x="1812" y="4"/>
                    <a:pt x="1803" y="1"/>
                    <a:pt x="17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0"/>
            <p:cNvSpPr/>
            <p:nvPr/>
          </p:nvSpPr>
          <p:spPr>
            <a:xfrm>
              <a:off x="8223855" y="3952117"/>
              <a:ext cx="259872" cy="289600"/>
            </a:xfrm>
            <a:custGeom>
              <a:rect b="b" l="l" r="r" t="t"/>
              <a:pathLst>
                <a:path extrusionOk="0" h="9050" w="8121">
                  <a:moveTo>
                    <a:pt x="1453" y="1"/>
                  </a:moveTo>
                  <a:cubicBezTo>
                    <a:pt x="917" y="346"/>
                    <a:pt x="274" y="823"/>
                    <a:pt x="72" y="1287"/>
                  </a:cubicBezTo>
                  <a:lnTo>
                    <a:pt x="0" y="1537"/>
                  </a:lnTo>
                  <a:cubicBezTo>
                    <a:pt x="12" y="1605"/>
                    <a:pt x="797" y="9049"/>
                    <a:pt x="6878" y="9049"/>
                  </a:cubicBezTo>
                  <a:cubicBezTo>
                    <a:pt x="7154" y="9049"/>
                    <a:pt x="7441" y="9034"/>
                    <a:pt x="7739" y="9002"/>
                  </a:cubicBezTo>
                  <a:cubicBezTo>
                    <a:pt x="7977" y="8716"/>
                    <a:pt x="8120" y="8347"/>
                    <a:pt x="8108" y="7942"/>
                  </a:cubicBezTo>
                  <a:lnTo>
                    <a:pt x="8061" y="6609"/>
                  </a:lnTo>
                  <a:cubicBezTo>
                    <a:pt x="1893" y="5121"/>
                    <a:pt x="1453" y="1"/>
                    <a:pt x="1453"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0"/>
            <p:cNvSpPr/>
            <p:nvPr/>
          </p:nvSpPr>
          <p:spPr>
            <a:xfrm>
              <a:off x="8220815" y="3948821"/>
              <a:ext cx="265952" cy="295936"/>
            </a:xfrm>
            <a:custGeom>
              <a:rect b="b" l="l" r="r" t="t"/>
              <a:pathLst>
                <a:path extrusionOk="0" h="9248" w="8311">
                  <a:moveTo>
                    <a:pt x="1476" y="259"/>
                  </a:moveTo>
                  <a:cubicBezTo>
                    <a:pt x="1607" y="1152"/>
                    <a:pt x="2524" y="5414"/>
                    <a:pt x="8061" y="6795"/>
                  </a:cubicBezTo>
                  <a:lnTo>
                    <a:pt x="8108" y="8045"/>
                  </a:lnTo>
                  <a:cubicBezTo>
                    <a:pt x="8120" y="8391"/>
                    <a:pt x="8001" y="8736"/>
                    <a:pt x="7787" y="9010"/>
                  </a:cubicBezTo>
                  <a:cubicBezTo>
                    <a:pt x="7506" y="9040"/>
                    <a:pt x="7231" y="9055"/>
                    <a:pt x="6962" y="9055"/>
                  </a:cubicBezTo>
                  <a:cubicBezTo>
                    <a:pt x="5525" y="9055"/>
                    <a:pt x="4270" y="8626"/>
                    <a:pt x="3227" y="7784"/>
                  </a:cubicBezTo>
                  <a:cubicBezTo>
                    <a:pt x="703" y="5748"/>
                    <a:pt x="226" y="1961"/>
                    <a:pt x="191" y="1652"/>
                  </a:cubicBezTo>
                  <a:lnTo>
                    <a:pt x="250" y="1414"/>
                  </a:lnTo>
                  <a:cubicBezTo>
                    <a:pt x="405" y="1092"/>
                    <a:pt x="822" y="687"/>
                    <a:pt x="1476" y="259"/>
                  </a:cubicBezTo>
                  <a:close/>
                  <a:moveTo>
                    <a:pt x="1552" y="1"/>
                  </a:moveTo>
                  <a:cubicBezTo>
                    <a:pt x="1532" y="1"/>
                    <a:pt x="1514" y="7"/>
                    <a:pt x="1500" y="21"/>
                  </a:cubicBezTo>
                  <a:cubicBezTo>
                    <a:pt x="726" y="509"/>
                    <a:pt x="250" y="949"/>
                    <a:pt x="71" y="1342"/>
                  </a:cubicBezTo>
                  <a:cubicBezTo>
                    <a:pt x="71" y="1354"/>
                    <a:pt x="71" y="1354"/>
                    <a:pt x="71" y="1354"/>
                  </a:cubicBezTo>
                  <a:lnTo>
                    <a:pt x="0" y="1616"/>
                  </a:lnTo>
                  <a:cubicBezTo>
                    <a:pt x="0" y="1628"/>
                    <a:pt x="0" y="1640"/>
                    <a:pt x="0" y="1652"/>
                  </a:cubicBezTo>
                  <a:cubicBezTo>
                    <a:pt x="12" y="1818"/>
                    <a:pt x="464" y="5795"/>
                    <a:pt x="3108" y="7938"/>
                  </a:cubicBezTo>
                  <a:cubicBezTo>
                    <a:pt x="4191" y="8807"/>
                    <a:pt x="5477" y="9248"/>
                    <a:pt x="6965" y="9248"/>
                  </a:cubicBezTo>
                  <a:cubicBezTo>
                    <a:pt x="7251" y="9248"/>
                    <a:pt x="7537" y="9224"/>
                    <a:pt x="7822" y="9200"/>
                  </a:cubicBezTo>
                  <a:cubicBezTo>
                    <a:pt x="7858" y="9200"/>
                    <a:pt x="7882" y="9188"/>
                    <a:pt x="7906" y="9165"/>
                  </a:cubicBezTo>
                  <a:cubicBezTo>
                    <a:pt x="8168" y="8843"/>
                    <a:pt x="8311" y="8450"/>
                    <a:pt x="8299" y="8045"/>
                  </a:cubicBezTo>
                  <a:lnTo>
                    <a:pt x="8251" y="6712"/>
                  </a:lnTo>
                  <a:cubicBezTo>
                    <a:pt x="8251" y="6664"/>
                    <a:pt x="8215" y="6629"/>
                    <a:pt x="8180" y="6617"/>
                  </a:cubicBezTo>
                  <a:cubicBezTo>
                    <a:pt x="2179" y="5164"/>
                    <a:pt x="1667" y="294"/>
                    <a:pt x="1643" y="92"/>
                  </a:cubicBezTo>
                  <a:cubicBezTo>
                    <a:pt x="1643" y="56"/>
                    <a:pt x="1619" y="21"/>
                    <a:pt x="1595" y="9"/>
                  </a:cubicBezTo>
                  <a:cubicBezTo>
                    <a:pt x="1581" y="4"/>
                    <a:pt x="1566" y="1"/>
                    <a:pt x="155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0"/>
            <p:cNvSpPr/>
            <p:nvPr/>
          </p:nvSpPr>
          <p:spPr>
            <a:xfrm>
              <a:off x="8222319" y="3933173"/>
              <a:ext cx="78912" cy="63200"/>
            </a:xfrm>
            <a:custGeom>
              <a:rect b="b" l="l" r="r" t="t"/>
              <a:pathLst>
                <a:path extrusionOk="0" h="1975" w="2466">
                  <a:moveTo>
                    <a:pt x="2350" y="0"/>
                  </a:moveTo>
                  <a:cubicBezTo>
                    <a:pt x="2337" y="0"/>
                    <a:pt x="2323" y="3"/>
                    <a:pt x="2310" y="10"/>
                  </a:cubicBezTo>
                  <a:cubicBezTo>
                    <a:pt x="2227" y="45"/>
                    <a:pt x="417" y="962"/>
                    <a:pt x="24" y="1831"/>
                  </a:cubicBezTo>
                  <a:cubicBezTo>
                    <a:pt x="1" y="1879"/>
                    <a:pt x="24" y="1938"/>
                    <a:pt x="72" y="1962"/>
                  </a:cubicBezTo>
                  <a:cubicBezTo>
                    <a:pt x="84" y="1962"/>
                    <a:pt x="108" y="1974"/>
                    <a:pt x="120" y="1974"/>
                  </a:cubicBezTo>
                  <a:cubicBezTo>
                    <a:pt x="155" y="1974"/>
                    <a:pt x="191" y="1950"/>
                    <a:pt x="203" y="1915"/>
                  </a:cubicBezTo>
                  <a:cubicBezTo>
                    <a:pt x="572" y="1105"/>
                    <a:pt x="2382" y="188"/>
                    <a:pt x="2394" y="188"/>
                  </a:cubicBezTo>
                  <a:cubicBezTo>
                    <a:pt x="2441" y="164"/>
                    <a:pt x="2465" y="105"/>
                    <a:pt x="2441" y="57"/>
                  </a:cubicBezTo>
                  <a:cubicBezTo>
                    <a:pt x="2424" y="22"/>
                    <a:pt x="2387" y="0"/>
                    <a:pt x="235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
            <p:cNvSpPr/>
            <p:nvPr/>
          </p:nvSpPr>
          <p:spPr>
            <a:xfrm>
              <a:off x="8165551" y="3814677"/>
              <a:ext cx="72032" cy="46048"/>
            </a:xfrm>
            <a:custGeom>
              <a:rect b="b" l="l" r="r" t="t"/>
              <a:pathLst>
                <a:path extrusionOk="0" h="1439" w="2251">
                  <a:moveTo>
                    <a:pt x="2146" y="1"/>
                  </a:moveTo>
                  <a:cubicBezTo>
                    <a:pt x="2133" y="1"/>
                    <a:pt x="2120" y="4"/>
                    <a:pt x="2108" y="10"/>
                  </a:cubicBezTo>
                  <a:cubicBezTo>
                    <a:pt x="2049" y="34"/>
                    <a:pt x="703" y="557"/>
                    <a:pt x="36" y="1284"/>
                  </a:cubicBezTo>
                  <a:cubicBezTo>
                    <a:pt x="1" y="1319"/>
                    <a:pt x="13" y="1379"/>
                    <a:pt x="48" y="1415"/>
                  </a:cubicBezTo>
                  <a:cubicBezTo>
                    <a:pt x="60" y="1427"/>
                    <a:pt x="84" y="1438"/>
                    <a:pt x="108" y="1438"/>
                  </a:cubicBezTo>
                  <a:cubicBezTo>
                    <a:pt x="144" y="1438"/>
                    <a:pt x="167" y="1427"/>
                    <a:pt x="179" y="1403"/>
                  </a:cubicBezTo>
                  <a:cubicBezTo>
                    <a:pt x="822" y="712"/>
                    <a:pt x="2156" y="188"/>
                    <a:pt x="2179" y="188"/>
                  </a:cubicBezTo>
                  <a:cubicBezTo>
                    <a:pt x="2227" y="165"/>
                    <a:pt x="2251" y="117"/>
                    <a:pt x="2227" y="69"/>
                  </a:cubicBezTo>
                  <a:cubicBezTo>
                    <a:pt x="2218" y="25"/>
                    <a:pt x="2183" y="1"/>
                    <a:pt x="214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0"/>
            <p:cNvSpPr/>
            <p:nvPr/>
          </p:nvSpPr>
          <p:spPr>
            <a:xfrm>
              <a:off x="8409391" y="4102613"/>
              <a:ext cx="22880" cy="22144"/>
            </a:xfrm>
            <a:custGeom>
              <a:rect b="b" l="l" r="r" t="t"/>
              <a:pathLst>
                <a:path extrusionOk="0" h="692" w="715">
                  <a:moveTo>
                    <a:pt x="358" y="191"/>
                  </a:moveTo>
                  <a:cubicBezTo>
                    <a:pt x="441" y="191"/>
                    <a:pt x="501" y="251"/>
                    <a:pt x="513" y="334"/>
                  </a:cubicBezTo>
                  <a:cubicBezTo>
                    <a:pt x="513" y="430"/>
                    <a:pt x="441" y="501"/>
                    <a:pt x="358" y="501"/>
                  </a:cubicBezTo>
                  <a:cubicBezTo>
                    <a:pt x="274" y="501"/>
                    <a:pt x="203" y="441"/>
                    <a:pt x="191" y="358"/>
                  </a:cubicBezTo>
                  <a:cubicBezTo>
                    <a:pt x="191" y="311"/>
                    <a:pt x="203" y="275"/>
                    <a:pt x="239" y="239"/>
                  </a:cubicBezTo>
                  <a:cubicBezTo>
                    <a:pt x="263" y="215"/>
                    <a:pt x="298" y="191"/>
                    <a:pt x="358" y="191"/>
                  </a:cubicBezTo>
                  <a:close/>
                  <a:moveTo>
                    <a:pt x="334" y="1"/>
                  </a:moveTo>
                  <a:cubicBezTo>
                    <a:pt x="239" y="1"/>
                    <a:pt x="155" y="49"/>
                    <a:pt x="96" y="108"/>
                  </a:cubicBezTo>
                  <a:cubicBezTo>
                    <a:pt x="36" y="180"/>
                    <a:pt x="1" y="275"/>
                    <a:pt x="1" y="370"/>
                  </a:cubicBezTo>
                  <a:cubicBezTo>
                    <a:pt x="13" y="549"/>
                    <a:pt x="167" y="692"/>
                    <a:pt x="358" y="692"/>
                  </a:cubicBezTo>
                  <a:lnTo>
                    <a:pt x="370" y="692"/>
                  </a:lnTo>
                  <a:cubicBezTo>
                    <a:pt x="560" y="692"/>
                    <a:pt x="715" y="525"/>
                    <a:pt x="703" y="334"/>
                  </a:cubicBezTo>
                  <a:cubicBezTo>
                    <a:pt x="691" y="144"/>
                    <a:pt x="536" y="1"/>
                    <a:pt x="35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0"/>
            <p:cNvSpPr/>
            <p:nvPr/>
          </p:nvSpPr>
          <p:spPr>
            <a:xfrm>
              <a:off x="8369391" y="4076341"/>
              <a:ext cx="22496" cy="22496"/>
            </a:xfrm>
            <a:custGeom>
              <a:rect b="b" l="l" r="r" t="t"/>
              <a:pathLst>
                <a:path extrusionOk="0" h="703" w="703">
                  <a:moveTo>
                    <a:pt x="358" y="203"/>
                  </a:moveTo>
                  <a:cubicBezTo>
                    <a:pt x="441" y="203"/>
                    <a:pt x="501" y="262"/>
                    <a:pt x="512" y="346"/>
                  </a:cubicBezTo>
                  <a:cubicBezTo>
                    <a:pt x="512" y="393"/>
                    <a:pt x="501" y="429"/>
                    <a:pt x="465" y="465"/>
                  </a:cubicBezTo>
                  <a:cubicBezTo>
                    <a:pt x="441" y="489"/>
                    <a:pt x="405" y="512"/>
                    <a:pt x="358" y="512"/>
                  </a:cubicBezTo>
                  <a:cubicBezTo>
                    <a:pt x="274" y="512"/>
                    <a:pt x="203" y="441"/>
                    <a:pt x="191" y="358"/>
                  </a:cubicBezTo>
                  <a:cubicBezTo>
                    <a:pt x="191" y="322"/>
                    <a:pt x="215" y="286"/>
                    <a:pt x="239" y="250"/>
                  </a:cubicBezTo>
                  <a:cubicBezTo>
                    <a:pt x="262" y="215"/>
                    <a:pt x="298" y="203"/>
                    <a:pt x="358" y="203"/>
                  </a:cubicBezTo>
                  <a:close/>
                  <a:moveTo>
                    <a:pt x="334" y="0"/>
                  </a:moveTo>
                  <a:cubicBezTo>
                    <a:pt x="239" y="12"/>
                    <a:pt x="155" y="48"/>
                    <a:pt x="96" y="119"/>
                  </a:cubicBezTo>
                  <a:cubicBezTo>
                    <a:pt x="36" y="191"/>
                    <a:pt x="0" y="274"/>
                    <a:pt x="0" y="370"/>
                  </a:cubicBezTo>
                  <a:cubicBezTo>
                    <a:pt x="12" y="560"/>
                    <a:pt x="167" y="703"/>
                    <a:pt x="358" y="703"/>
                  </a:cubicBezTo>
                  <a:lnTo>
                    <a:pt x="370" y="703"/>
                  </a:lnTo>
                  <a:cubicBezTo>
                    <a:pt x="465" y="703"/>
                    <a:pt x="548" y="655"/>
                    <a:pt x="608" y="584"/>
                  </a:cubicBezTo>
                  <a:cubicBezTo>
                    <a:pt x="679" y="524"/>
                    <a:pt x="703" y="429"/>
                    <a:pt x="703" y="334"/>
                  </a:cubicBezTo>
                  <a:cubicBezTo>
                    <a:pt x="691" y="155"/>
                    <a:pt x="536" y="0"/>
                    <a:pt x="3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0"/>
            <p:cNvSpPr/>
            <p:nvPr/>
          </p:nvSpPr>
          <p:spPr>
            <a:xfrm>
              <a:off x="8337007" y="4048149"/>
              <a:ext cx="22880" cy="22496"/>
            </a:xfrm>
            <a:custGeom>
              <a:rect b="b" l="l" r="r" t="t"/>
              <a:pathLst>
                <a:path extrusionOk="0" h="703" w="715">
                  <a:moveTo>
                    <a:pt x="358" y="191"/>
                  </a:moveTo>
                  <a:cubicBezTo>
                    <a:pt x="441" y="191"/>
                    <a:pt x="512" y="262"/>
                    <a:pt x="512" y="346"/>
                  </a:cubicBezTo>
                  <a:cubicBezTo>
                    <a:pt x="512" y="381"/>
                    <a:pt x="501" y="429"/>
                    <a:pt x="477" y="453"/>
                  </a:cubicBezTo>
                  <a:cubicBezTo>
                    <a:pt x="453" y="489"/>
                    <a:pt x="405" y="512"/>
                    <a:pt x="370" y="512"/>
                  </a:cubicBezTo>
                  <a:lnTo>
                    <a:pt x="358" y="608"/>
                  </a:lnTo>
                  <a:lnTo>
                    <a:pt x="358" y="512"/>
                  </a:lnTo>
                  <a:cubicBezTo>
                    <a:pt x="274" y="512"/>
                    <a:pt x="203" y="441"/>
                    <a:pt x="203" y="358"/>
                  </a:cubicBezTo>
                  <a:cubicBezTo>
                    <a:pt x="203" y="322"/>
                    <a:pt x="215" y="274"/>
                    <a:pt x="239" y="250"/>
                  </a:cubicBezTo>
                  <a:cubicBezTo>
                    <a:pt x="274" y="215"/>
                    <a:pt x="310" y="203"/>
                    <a:pt x="358" y="191"/>
                  </a:cubicBezTo>
                  <a:close/>
                  <a:moveTo>
                    <a:pt x="346" y="0"/>
                  </a:moveTo>
                  <a:cubicBezTo>
                    <a:pt x="250" y="12"/>
                    <a:pt x="167" y="48"/>
                    <a:pt x="96" y="119"/>
                  </a:cubicBezTo>
                  <a:cubicBezTo>
                    <a:pt x="36" y="191"/>
                    <a:pt x="0" y="274"/>
                    <a:pt x="12" y="369"/>
                  </a:cubicBezTo>
                  <a:cubicBezTo>
                    <a:pt x="24" y="560"/>
                    <a:pt x="167" y="703"/>
                    <a:pt x="358" y="703"/>
                  </a:cubicBezTo>
                  <a:lnTo>
                    <a:pt x="381" y="703"/>
                  </a:lnTo>
                  <a:cubicBezTo>
                    <a:pt x="465" y="691"/>
                    <a:pt x="560" y="655"/>
                    <a:pt x="620" y="584"/>
                  </a:cubicBezTo>
                  <a:cubicBezTo>
                    <a:pt x="679" y="512"/>
                    <a:pt x="715" y="429"/>
                    <a:pt x="703" y="334"/>
                  </a:cubicBezTo>
                  <a:cubicBezTo>
                    <a:pt x="703" y="143"/>
                    <a:pt x="548" y="0"/>
                    <a:pt x="3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0"/>
            <p:cNvSpPr/>
            <p:nvPr/>
          </p:nvSpPr>
          <p:spPr>
            <a:xfrm>
              <a:off x="8414735" y="4029461"/>
              <a:ext cx="153184" cy="369248"/>
            </a:xfrm>
            <a:custGeom>
              <a:rect b="b" l="l" r="r" t="t"/>
              <a:pathLst>
                <a:path extrusionOk="0" h="11539" w="4787">
                  <a:moveTo>
                    <a:pt x="4203" y="1"/>
                  </a:moveTo>
                  <a:lnTo>
                    <a:pt x="1358" y="822"/>
                  </a:lnTo>
                  <a:lnTo>
                    <a:pt x="2060" y="4049"/>
                  </a:lnTo>
                  <a:cubicBezTo>
                    <a:pt x="2060" y="4049"/>
                    <a:pt x="1691" y="5085"/>
                    <a:pt x="1358" y="6930"/>
                  </a:cubicBezTo>
                  <a:cubicBezTo>
                    <a:pt x="1024" y="8776"/>
                    <a:pt x="0" y="9800"/>
                    <a:pt x="0" y="9800"/>
                  </a:cubicBezTo>
                  <a:cubicBezTo>
                    <a:pt x="298" y="10550"/>
                    <a:pt x="893" y="11467"/>
                    <a:pt x="2060" y="11538"/>
                  </a:cubicBezTo>
                  <a:lnTo>
                    <a:pt x="2274" y="9693"/>
                  </a:lnTo>
                  <a:cubicBezTo>
                    <a:pt x="2274" y="9693"/>
                    <a:pt x="4787" y="5430"/>
                    <a:pt x="4787" y="4323"/>
                  </a:cubicBezTo>
                  <a:cubicBezTo>
                    <a:pt x="4787" y="3216"/>
                    <a:pt x="4203" y="1"/>
                    <a:pt x="42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0"/>
            <p:cNvSpPr/>
            <p:nvPr/>
          </p:nvSpPr>
          <p:spPr>
            <a:xfrm>
              <a:off x="8411695" y="4026421"/>
              <a:ext cx="159264" cy="375328"/>
            </a:xfrm>
            <a:custGeom>
              <a:rect b="b" l="l" r="r" t="t"/>
              <a:pathLst>
                <a:path extrusionOk="0" h="11729" w="4977">
                  <a:moveTo>
                    <a:pt x="4227" y="215"/>
                  </a:moveTo>
                  <a:cubicBezTo>
                    <a:pt x="4322" y="775"/>
                    <a:pt x="4786" y="3442"/>
                    <a:pt x="4786" y="4418"/>
                  </a:cubicBezTo>
                  <a:cubicBezTo>
                    <a:pt x="4786" y="5478"/>
                    <a:pt x="2310" y="9692"/>
                    <a:pt x="2286" y="9740"/>
                  </a:cubicBezTo>
                  <a:cubicBezTo>
                    <a:pt x="2274" y="9752"/>
                    <a:pt x="2274" y="9764"/>
                    <a:pt x="2274" y="9776"/>
                  </a:cubicBezTo>
                  <a:lnTo>
                    <a:pt x="2072" y="11526"/>
                  </a:lnTo>
                  <a:cubicBezTo>
                    <a:pt x="1048" y="11419"/>
                    <a:pt x="500" y="10609"/>
                    <a:pt x="202" y="9919"/>
                  </a:cubicBezTo>
                  <a:cubicBezTo>
                    <a:pt x="417" y="9692"/>
                    <a:pt x="1250" y="8692"/>
                    <a:pt x="1548" y="7037"/>
                  </a:cubicBezTo>
                  <a:cubicBezTo>
                    <a:pt x="1881" y="5228"/>
                    <a:pt x="2238" y="4192"/>
                    <a:pt x="2250" y="4180"/>
                  </a:cubicBezTo>
                  <a:cubicBezTo>
                    <a:pt x="2250" y="4156"/>
                    <a:pt x="2250" y="4144"/>
                    <a:pt x="2250" y="4120"/>
                  </a:cubicBezTo>
                  <a:lnTo>
                    <a:pt x="1572" y="977"/>
                  </a:lnTo>
                  <a:lnTo>
                    <a:pt x="4227" y="215"/>
                  </a:lnTo>
                  <a:close/>
                  <a:moveTo>
                    <a:pt x="4274" y="1"/>
                  </a:moveTo>
                  <a:lnTo>
                    <a:pt x="1429" y="822"/>
                  </a:lnTo>
                  <a:cubicBezTo>
                    <a:pt x="1381" y="834"/>
                    <a:pt x="1345" y="882"/>
                    <a:pt x="1357" y="929"/>
                  </a:cubicBezTo>
                  <a:lnTo>
                    <a:pt x="2048" y="4144"/>
                  </a:lnTo>
                  <a:cubicBezTo>
                    <a:pt x="2000" y="4311"/>
                    <a:pt x="1667" y="5335"/>
                    <a:pt x="1357" y="7013"/>
                  </a:cubicBezTo>
                  <a:cubicBezTo>
                    <a:pt x="1036" y="8752"/>
                    <a:pt x="83" y="9776"/>
                    <a:pt x="24" y="9835"/>
                  </a:cubicBezTo>
                  <a:cubicBezTo>
                    <a:pt x="12" y="9847"/>
                    <a:pt x="0" y="9871"/>
                    <a:pt x="0" y="9895"/>
                  </a:cubicBezTo>
                  <a:cubicBezTo>
                    <a:pt x="0" y="9919"/>
                    <a:pt x="0" y="9930"/>
                    <a:pt x="12" y="9942"/>
                  </a:cubicBezTo>
                  <a:cubicBezTo>
                    <a:pt x="322" y="10716"/>
                    <a:pt x="941" y="11657"/>
                    <a:pt x="2143" y="11728"/>
                  </a:cubicBezTo>
                  <a:lnTo>
                    <a:pt x="2155" y="11728"/>
                  </a:lnTo>
                  <a:cubicBezTo>
                    <a:pt x="2203" y="11728"/>
                    <a:pt x="2250" y="11693"/>
                    <a:pt x="2250" y="11645"/>
                  </a:cubicBezTo>
                  <a:cubicBezTo>
                    <a:pt x="2250" y="11645"/>
                    <a:pt x="2250" y="11645"/>
                    <a:pt x="2250" y="11633"/>
                  </a:cubicBezTo>
                  <a:lnTo>
                    <a:pt x="2453" y="9811"/>
                  </a:lnTo>
                  <a:cubicBezTo>
                    <a:pt x="2655" y="9478"/>
                    <a:pt x="4977" y="5513"/>
                    <a:pt x="4977" y="4418"/>
                  </a:cubicBezTo>
                  <a:cubicBezTo>
                    <a:pt x="4977" y="3311"/>
                    <a:pt x="4417" y="215"/>
                    <a:pt x="4393" y="84"/>
                  </a:cubicBezTo>
                  <a:cubicBezTo>
                    <a:pt x="4393" y="48"/>
                    <a:pt x="4370" y="25"/>
                    <a:pt x="4346" y="13"/>
                  </a:cubicBezTo>
                  <a:cubicBezTo>
                    <a:pt x="4322" y="1"/>
                    <a:pt x="4298" y="1"/>
                    <a:pt x="427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
            <p:cNvSpPr/>
            <p:nvPr/>
          </p:nvSpPr>
          <p:spPr>
            <a:xfrm>
              <a:off x="8458159" y="4029461"/>
              <a:ext cx="99872" cy="51872"/>
            </a:xfrm>
            <a:custGeom>
              <a:rect b="b" l="l" r="r" t="t"/>
              <a:pathLst>
                <a:path extrusionOk="0" h="1621" w="3121">
                  <a:moveTo>
                    <a:pt x="2846" y="1"/>
                  </a:moveTo>
                  <a:lnTo>
                    <a:pt x="1" y="822"/>
                  </a:lnTo>
                  <a:lnTo>
                    <a:pt x="179" y="1620"/>
                  </a:lnTo>
                  <a:lnTo>
                    <a:pt x="3120" y="1620"/>
                  </a:lnTo>
                  <a:cubicBezTo>
                    <a:pt x="2977" y="727"/>
                    <a:pt x="2846" y="1"/>
                    <a:pt x="284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0"/>
            <p:cNvSpPr/>
            <p:nvPr/>
          </p:nvSpPr>
          <p:spPr>
            <a:xfrm>
              <a:off x="8454735" y="4026421"/>
              <a:ext cx="106336" cy="57952"/>
            </a:xfrm>
            <a:custGeom>
              <a:rect b="b" l="l" r="r" t="t"/>
              <a:pathLst>
                <a:path extrusionOk="0" h="1811" w="3323">
                  <a:moveTo>
                    <a:pt x="2882" y="215"/>
                  </a:moveTo>
                  <a:cubicBezTo>
                    <a:pt x="2918" y="441"/>
                    <a:pt x="3013" y="977"/>
                    <a:pt x="3108" y="1620"/>
                  </a:cubicBezTo>
                  <a:lnTo>
                    <a:pt x="358" y="1620"/>
                  </a:lnTo>
                  <a:lnTo>
                    <a:pt x="227" y="977"/>
                  </a:lnTo>
                  <a:lnTo>
                    <a:pt x="2882" y="215"/>
                  </a:lnTo>
                  <a:close/>
                  <a:moveTo>
                    <a:pt x="2929" y="1"/>
                  </a:moveTo>
                  <a:lnTo>
                    <a:pt x="84" y="822"/>
                  </a:lnTo>
                  <a:cubicBezTo>
                    <a:pt x="36" y="834"/>
                    <a:pt x="0" y="882"/>
                    <a:pt x="12" y="929"/>
                  </a:cubicBezTo>
                  <a:lnTo>
                    <a:pt x="191" y="1727"/>
                  </a:lnTo>
                  <a:cubicBezTo>
                    <a:pt x="203" y="1775"/>
                    <a:pt x="239" y="1810"/>
                    <a:pt x="286" y="1810"/>
                  </a:cubicBezTo>
                  <a:lnTo>
                    <a:pt x="3227" y="1810"/>
                  </a:lnTo>
                  <a:cubicBezTo>
                    <a:pt x="3275" y="1810"/>
                    <a:pt x="3322" y="1763"/>
                    <a:pt x="3322" y="1715"/>
                  </a:cubicBezTo>
                  <a:cubicBezTo>
                    <a:pt x="3322" y="1691"/>
                    <a:pt x="3322" y="1679"/>
                    <a:pt x="3310" y="1668"/>
                  </a:cubicBezTo>
                  <a:cubicBezTo>
                    <a:pt x="3179" y="810"/>
                    <a:pt x="3048" y="84"/>
                    <a:pt x="3048" y="84"/>
                  </a:cubicBezTo>
                  <a:cubicBezTo>
                    <a:pt x="3048" y="48"/>
                    <a:pt x="3025" y="25"/>
                    <a:pt x="3001" y="13"/>
                  </a:cubicBezTo>
                  <a:cubicBezTo>
                    <a:pt x="2977" y="1"/>
                    <a:pt x="2953" y="1"/>
                    <a:pt x="292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0"/>
            <p:cNvSpPr/>
            <p:nvPr/>
          </p:nvSpPr>
          <p:spPr>
            <a:xfrm>
              <a:off x="8477199" y="4134389"/>
              <a:ext cx="13760" cy="27712"/>
            </a:xfrm>
            <a:custGeom>
              <a:rect b="b" l="l" r="r" t="t"/>
              <a:pathLst>
                <a:path extrusionOk="0" h="866" w="430">
                  <a:moveTo>
                    <a:pt x="314" y="0"/>
                  </a:moveTo>
                  <a:cubicBezTo>
                    <a:pt x="275" y="0"/>
                    <a:pt x="236" y="30"/>
                    <a:pt x="227" y="68"/>
                  </a:cubicBezTo>
                  <a:lnTo>
                    <a:pt x="13" y="746"/>
                  </a:lnTo>
                  <a:cubicBezTo>
                    <a:pt x="1" y="794"/>
                    <a:pt x="25" y="842"/>
                    <a:pt x="72" y="865"/>
                  </a:cubicBezTo>
                  <a:lnTo>
                    <a:pt x="108" y="865"/>
                  </a:lnTo>
                  <a:cubicBezTo>
                    <a:pt x="144" y="865"/>
                    <a:pt x="191" y="842"/>
                    <a:pt x="203" y="806"/>
                  </a:cubicBezTo>
                  <a:lnTo>
                    <a:pt x="406" y="127"/>
                  </a:lnTo>
                  <a:cubicBezTo>
                    <a:pt x="430" y="80"/>
                    <a:pt x="394" y="20"/>
                    <a:pt x="346" y="8"/>
                  </a:cubicBezTo>
                  <a:cubicBezTo>
                    <a:pt x="336" y="3"/>
                    <a:pt x="325" y="0"/>
                    <a:pt x="31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0"/>
            <p:cNvSpPr/>
            <p:nvPr/>
          </p:nvSpPr>
          <p:spPr>
            <a:xfrm>
              <a:off x="8402927" y="4309429"/>
              <a:ext cx="101760" cy="92704"/>
            </a:xfrm>
            <a:custGeom>
              <a:rect b="b" l="l" r="r" t="t"/>
              <a:pathLst>
                <a:path extrusionOk="0" h="2897" w="3180">
                  <a:moveTo>
                    <a:pt x="106" y="1"/>
                  </a:moveTo>
                  <a:cubicBezTo>
                    <a:pt x="99" y="1"/>
                    <a:pt x="91" y="1"/>
                    <a:pt x="84" y="3"/>
                  </a:cubicBezTo>
                  <a:cubicBezTo>
                    <a:pt x="36" y="15"/>
                    <a:pt x="0" y="63"/>
                    <a:pt x="0" y="110"/>
                  </a:cubicBezTo>
                  <a:cubicBezTo>
                    <a:pt x="12" y="182"/>
                    <a:pt x="238" y="1718"/>
                    <a:pt x="1286" y="2480"/>
                  </a:cubicBezTo>
                  <a:cubicBezTo>
                    <a:pt x="1655" y="2753"/>
                    <a:pt x="2096" y="2896"/>
                    <a:pt x="2584" y="2896"/>
                  </a:cubicBezTo>
                  <a:cubicBezTo>
                    <a:pt x="2751" y="2896"/>
                    <a:pt x="2917" y="2872"/>
                    <a:pt x="3096" y="2849"/>
                  </a:cubicBezTo>
                  <a:cubicBezTo>
                    <a:pt x="3143" y="2837"/>
                    <a:pt x="3179" y="2789"/>
                    <a:pt x="3167" y="2730"/>
                  </a:cubicBezTo>
                  <a:cubicBezTo>
                    <a:pt x="3167" y="2688"/>
                    <a:pt x="3122" y="2656"/>
                    <a:pt x="3079" y="2656"/>
                  </a:cubicBezTo>
                  <a:cubicBezTo>
                    <a:pt x="3073" y="2656"/>
                    <a:pt x="3066" y="2657"/>
                    <a:pt x="3060" y="2658"/>
                  </a:cubicBezTo>
                  <a:cubicBezTo>
                    <a:pt x="2901" y="2685"/>
                    <a:pt x="2746" y="2698"/>
                    <a:pt x="2597" y="2698"/>
                  </a:cubicBezTo>
                  <a:cubicBezTo>
                    <a:pt x="2145" y="2698"/>
                    <a:pt x="1742" y="2575"/>
                    <a:pt x="1393" y="2325"/>
                  </a:cubicBezTo>
                  <a:cubicBezTo>
                    <a:pt x="417" y="1610"/>
                    <a:pt x="203" y="98"/>
                    <a:pt x="191" y="86"/>
                  </a:cubicBezTo>
                  <a:cubicBezTo>
                    <a:pt x="191" y="35"/>
                    <a:pt x="155" y="1"/>
                    <a:pt x="10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0"/>
            <p:cNvSpPr/>
            <p:nvPr/>
          </p:nvSpPr>
          <p:spPr>
            <a:xfrm>
              <a:off x="8386959" y="3794101"/>
              <a:ext cx="194688" cy="287232"/>
            </a:xfrm>
            <a:custGeom>
              <a:rect b="b" l="l" r="r" t="t"/>
              <a:pathLst>
                <a:path extrusionOk="0" h="8976" w="6084">
                  <a:moveTo>
                    <a:pt x="2462" y="1"/>
                  </a:moveTo>
                  <a:cubicBezTo>
                    <a:pt x="500" y="1"/>
                    <a:pt x="0" y="2116"/>
                    <a:pt x="225" y="3570"/>
                  </a:cubicBezTo>
                  <a:cubicBezTo>
                    <a:pt x="464" y="5118"/>
                    <a:pt x="1571" y="8975"/>
                    <a:pt x="1571" y="8975"/>
                  </a:cubicBezTo>
                  <a:lnTo>
                    <a:pt x="6083" y="7666"/>
                  </a:lnTo>
                  <a:cubicBezTo>
                    <a:pt x="6083" y="7666"/>
                    <a:pt x="4881" y="4701"/>
                    <a:pt x="4619" y="4082"/>
                  </a:cubicBezTo>
                  <a:cubicBezTo>
                    <a:pt x="4345" y="3451"/>
                    <a:pt x="3869" y="462"/>
                    <a:pt x="2809" y="22"/>
                  </a:cubicBezTo>
                  <a:cubicBezTo>
                    <a:pt x="2689" y="8"/>
                    <a:pt x="2573" y="1"/>
                    <a:pt x="2462"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
            <p:cNvSpPr/>
            <p:nvPr/>
          </p:nvSpPr>
          <p:spPr>
            <a:xfrm>
              <a:off x="8400239" y="3791349"/>
              <a:ext cx="61376" cy="45760"/>
            </a:xfrm>
            <a:custGeom>
              <a:rect b="b" l="l" r="r" t="t"/>
              <a:pathLst>
                <a:path extrusionOk="0" h="1430" w="1918">
                  <a:moveTo>
                    <a:pt x="1799" y="1"/>
                  </a:moveTo>
                  <a:cubicBezTo>
                    <a:pt x="1001" y="72"/>
                    <a:pt x="394" y="524"/>
                    <a:pt x="25" y="1286"/>
                  </a:cubicBezTo>
                  <a:cubicBezTo>
                    <a:pt x="1" y="1334"/>
                    <a:pt x="13" y="1394"/>
                    <a:pt x="60" y="1417"/>
                  </a:cubicBezTo>
                  <a:cubicBezTo>
                    <a:pt x="72" y="1429"/>
                    <a:pt x="96" y="1429"/>
                    <a:pt x="108" y="1429"/>
                  </a:cubicBezTo>
                  <a:cubicBezTo>
                    <a:pt x="144" y="1429"/>
                    <a:pt x="179" y="1406"/>
                    <a:pt x="191" y="1370"/>
                  </a:cubicBezTo>
                  <a:cubicBezTo>
                    <a:pt x="430" y="882"/>
                    <a:pt x="906" y="286"/>
                    <a:pt x="1823" y="203"/>
                  </a:cubicBezTo>
                  <a:cubicBezTo>
                    <a:pt x="1870" y="191"/>
                    <a:pt x="1918" y="143"/>
                    <a:pt x="1906" y="96"/>
                  </a:cubicBezTo>
                  <a:cubicBezTo>
                    <a:pt x="1906" y="36"/>
                    <a:pt x="1858" y="1"/>
                    <a:pt x="179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0"/>
            <p:cNvSpPr/>
            <p:nvPr/>
          </p:nvSpPr>
          <p:spPr>
            <a:xfrm>
              <a:off x="8389967" y="3895733"/>
              <a:ext cx="195104" cy="188640"/>
            </a:xfrm>
            <a:custGeom>
              <a:rect b="b" l="l" r="r" t="t"/>
              <a:pathLst>
                <a:path extrusionOk="0" h="5895" w="6097">
                  <a:moveTo>
                    <a:pt x="84" y="1"/>
                  </a:moveTo>
                  <a:cubicBezTo>
                    <a:pt x="36" y="13"/>
                    <a:pt x="0" y="60"/>
                    <a:pt x="0" y="108"/>
                  </a:cubicBezTo>
                  <a:cubicBezTo>
                    <a:pt x="12" y="215"/>
                    <a:pt x="24" y="310"/>
                    <a:pt x="36" y="406"/>
                  </a:cubicBezTo>
                  <a:cubicBezTo>
                    <a:pt x="274" y="1942"/>
                    <a:pt x="1382" y="5787"/>
                    <a:pt x="1393" y="5823"/>
                  </a:cubicBezTo>
                  <a:cubicBezTo>
                    <a:pt x="1393" y="5847"/>
                    <a:pt x="1417" y="5871"/>
                    <a:pt x="1441" y="5883"/>
                  </a:cubicBezTo>
                  <a:cubicBezTo>
                    <a:pt x="1453" y="5883"/>
                    <a:pt x="1465" y="5894"/>
                    <a:pt x="1477" y="5894"/>
                  </a:cubicBezTo>
                  <a:cubicBezTo>
                    <a:pt x="1489" y="5894"/>
                    <a:pt x="1501" y="5894"/>
                    <a:pt x="1513" y="5883"/>
                  </a:cubicBezTo>
                  <a:lnTo>
                    <a:pt x="6013" y="4585"/>
                  </a:lnTo>
                  <a:cubicBezTo>
                    <a:pt x="6073" y="4573"/>
                    <a:pt x="6096" y="4513"/>
                    <a:pt x="6085" y="4466"/>
                  </a:cubicBezTo>
                  <a:cubicBezTo>
                    <a:pt x="6074" y="4424"/>
                    <a:pt x="6028" y="4392"/>
                    <a:pt x="5985" y="4392"/>
                  </a:cubicBezTo>
                  <a:cubicBezTo>
                    <a:pt x="5978" y="4392"/>
                    <a:pt x="5972" y="4393"/>
                    <a:pt x="5965" y="4394"/>
                  </a:cubicBezTo>
                  <a:lnTo>
                    <a:pt x="1548" y="5680"/>
                  </a:lnTo>
                  <a:cubicBezTo>
                    <a:pt x="1382" y="5073"/>
                    <a:pt x="441" y="1763"/>
                    <a:pt x="227" y="382"/>
                  </a:cubicBezTo>
                  <a:cubicBezTo>
                    <a:pt x="215" y="287"/>
                    <a:pt x="203" y="191"/>
                    <a:pt x="191" y="96"/>
                  </a:cubicBezTo>
                  <a:cubicBezTo>
                    <a:pt x="191" y="37"/>
                    <a:pt x="143" y="1"/>
                    <a:pt x="8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0"/>
            <p:cNvSpPr/>
            <p:nvPr/>
          </p:nvSpPr>
          <p:spPr>
            <a:xfrm>
              <a:off x="5319119" y="3091061"/>
              <a:ext cx="2705888" cy="43104"/>
            </a:xfrm>
            <a:custGeom>
              <a:rect b="b" l="l" r="r" t="t"/>
              <a:pathLst>
                <a:path extrusionOk="0" h="1347" w="84559">
                  <a:moveTo>
                    <a:pt x="0" y="1"/>
                  </a:moveTo>
                  <a:cubicBezTo>
                    <a:pt x="238" y="441"/>
                    <a:pt x="476" y="894"/>
                    <a:pt x="703" y="1346"/>
                  </a:cubicBezTo>
                  <a:lnTo>
                    <a:pt x="83070" y="1346"/>
                  </a:lnTo>
                  <a:cubicBezTo>
                    <a:pt x="83558" y="894"/>
                    <a:pt x="84058" y="441"/>
                    <a:pt x="845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0"/>
            <p:cNvSpPr/>
            <p:nvPr/>
          </p:nvSpPr>
          <p:spPr>
            <a:xfrm>
              <a:off x="6397327" y="3112405"/>
              <a:ext cx="66336" cy="32"/>
            </a:xfrm>
            <a:custGeom>
              <a:rect b="b" l="l" r="r" t="t"/>
              <a:pathLst>
                <a:path extrusionOk="0" h="1" w="2073">
                  <a:moveTo>
                    <a:pt x="2072" y="1"/>
                  </a:moveTo>
                  <a:lnTo>
                    <a:pt x="1"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0"/>
            <p:cNvSpPr/>
            <p:nvPr/>
          </p:nvSpPr>
          <p:spPr>
            <a:xfrm>
              <a:off x="6394287" y="3109365"/>
              <a:ext cx="72416" cy="6496"/>
            </a:xfrm>
            <a:custGeom>
              <a:rect b="b" l="l" r="r" t="t"/>
              <a:pathLst>
                <a:path extrusionOk="0" h="203" w="2263">
                  <a:moveTo>
                    <a:pt x="96" y="0"/>
                  </a:moveTo>
                  <a:cubicBezTo>
                    <a:pt x="48" y="0"/>
                    <a:pt x="0" y="48"/>
                    <a:pt x="0" y="96"/>
                  </a:cubicBezTo>
                  <a:cubicBezTo>
                    <a:pt x="0" y="155"/>
                    <a:pt x="48" y="203"/>
                    <a:pt x="96" y="203"/>
                  </a:cubicBezTo>
                  <a:lnTo>
                    <a:pt x="2167" y="203"/>
                  </a:lnTo>
                  <a:cubicBezTo>
                    <a:pt x="2227" y="203"/>
                    <a:pt x="2263" y="155"/>
                    <a:pt x="2263" y="96"/>
                  </a:cubicBezTo>
                  <a:cubicBezTo>
                    <a:pt x="2263" y="48"/>
                    <a:pt x="2227" y="0"/>
                    <a:pt x="216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0"/>
            <p:cNvSpPr/>
            <p:nvPr/>
          </p:nvSpPr>
          <p:spPr>
            <a:xfrm>
              <a:off x="6508975" y="3112405"/>
              <a:ext cx="178336" cy="32"/>
            </a:xfrm>
            <a:custGeom>
              <a:rect b="b" l="l" r="r" t="t"/>
              <a:pathLst>
                <a:path extrusionOk="0" h="1" w="5573">
                  <a:moveTo>
                    <a:pt x="5572" y="1"/>
                  </a:moveTo>
                  <a:lnTo>
                    <a:pt x="0"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0"/>
            <p:cNvSpPr/>
            <p:nvPr/>
          </p:nvSpPr>
          <p:spPr>
            <a:xfrm>
              <a:off x="6505935" y="3109365"/>
              <a:ext cx="184416" cy="6496"/>
            </a:xfrm>
            <a:custGeom>
              <a:rect b="b" l="l" r="r" t="t"/>
              <a:pathLst>
                <a:path extrusionOk="0" h="203" w="5763">
                  <a:moveTo>
                    <a:pt x="95" y="0"/>
                  </a:moveTo>
                  <a:cubicBezTo>
                    <a:pt x="36" y="0"/>
                    <a:pt x="0" y="48"/>
                    <a:pt x="0" y="96"/>
                  </a:cubicBezTo>
                  <a:cubicBezTo>
                    <a:pt x="0" y="155"/>
                    <a:pt x="36" y="203"/>
                    <a:pt x="95" y="203"/>
                  </a:cubicBezTo>
                  <a:lnTo>
                    <a:pt x="5667" y="203"/>
                  </a:lnTo>
                  <a:cubicBezTo>
                    <a:pt x="5727" y="203"/>
                    <a:pt x="5763" y="155"/>
                    <a:pt x="5763" y="96"/>
                  </a:cubicBezTo>
                  <a:cubicBezTo>
                    <a:pt x="5763" y="48"/>
                    <a:pt x="5727" y="0"/>
                    <a:pt x="566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0"/>
            <p:cNvSpPr/>
            <p:nvPr/>
          </p:nvSpPr>
          <p:spPr>
            <a:xfrm>
              <a:off x="6721199" y="3112405"/>
              <a:ext cx="419104" cy="32"/>
            </a:xfrm>
            <a:custGeom>
              <a:rect b="b" l="l" r="r" t="t"/>
              <a:pathLst>
                <a:path extrusionOk="0" h="1" w="13097">
                  <a:moveTo>
                    <a:pt x="13097" y="1"/>
                  </a:moveTo>
                  <a:lnTo>
                    <a:pt x="0"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0"/>
            <p:cNvSpPr/>
            <p:nvPr/>
          </p:nvSpPr>
          <p:spPr>
            <a:xfrm>
              <a:off x="6718127" y="3109365"/>
              <a:ext cx="425248" cy="6496"/>
            </a:xfrm>
            <a:custGeom>
              <a:rect b="b" l="l" r="r" t="t"/>
              <a:pathLst>
                <a:path extrusionOk="0" h="203" w="13289">
                  <a:moveTo>
                    <a:pt x="96" y="0"/>
                  </a:moveTo>
                  <a:cubicBezTo>
                    <a:pt x="48" y="0"/>
                    <a:pt x="1" y="48"/>
                    <a:pt x="1" y="96"/>
                  </a:cubicBezTo>
                  <a:cubicBezTo>
                    <a:pt x="1" y="155"/>
                    <a:pt x="48" y="203"/>
                    <a:pt x="96" y="203"/>
                  </a:cubicBezTo>
                  <a:lnTo>
                    <a:pt x="13193" y="203"/>
                  </a:lnTo>
                  <a:cubicBezTo>
                    <a:pt x="13241" y="203"/>
                    <a:pt x="13288" y="155"/>
                    <a:pt x="13288" y="96"/>
                  </a:cubicBezTo>
                  <a:cubicBezTo>
                    <a:pt x="13288" y="48"/>
                    <a:pt x="13241" y="0"/>
                    <a:pt x="1319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0"/>
            <p:cNvSpPr/>
            <p:nvPr/>
          </p:nvSpPr>
          <p:spPr>
            <a:xfrm>
              <a:off x="7214191" y="3112405"/>
              <a:ext cx="739168" cy="32"/>
            </a:xfrm>
            <a:custGeom>
              <a:rect b="b" l="l" r="r" t="t"/>
              <a:pathLst>
                <a:path extrusionOk="0" h="1" w="23099">
                  <a:moveTo>
                    <a:pt x="23099" y="1"/>
                  </a:moveTo>
                  <a:lnTo>
                    <a:pt x="1"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
            <p:cNvSpPr/>
            <p:nvPr/>
          </p:nvSpPr>
          <p:spPr>
            <a:xfrm>
              <a:off x="7211151" y="3109365"/>
              <a:ext cx="745280" cy="6496"/>
            </a:xfrm>
            <a:custGeom>
              <a:rect b="b" l="l" r="r" t="t"/>
              <a:pathLst>
                <a:path extrusionOk="0" h="203" w="23290">
                  <a:moveTo>
                    <a:pt x="96" y="0"/>
                  </a:moveTo>
                  <a:cubicBezTo>
                    <a:pt x="48" y="0"/>
                    <a:pt x="0" y="48"/>
                    <a:pt x="0" y="96"/>
                  </a:cubicBezTo>
                  <a:cubicBezTo>
                    <a:pt x="0" y="155"/>
                    <a:pt x="48" y="203"/>
                    <a:pt x="96" y="203"/>
                  </a:cubicBezTo>
                  <a:lnTo>
                    <a:pt x="23194" y="203"/>
                  </a:lnTo>
                  <a:cubicBezTo>
                    <a:pt x="23253" y="203"/>
                    <a:pt x="23289" y="155"/>
                    <a:pt x="23289" y="96"/>
                  </a:cubicBezTo>
                  <a:cubicBezTo>
                    <a:pt x="23289" y="48"/>
                    <a:pt x="23253" y="0"/>
                    <a:pt x="2319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
            <p:cNvSpPr/>
            <p:nvPr/>
          </p:nvSpPr>
          <p:spPr>
            <a:xfrm>
              <a:off x="5341583" y="3134133"/>
              <a:ext cx="2635776" cy="6112"/>
            </a:xfrm>
            <a:custGeom>
              <a:rect b="b" l="l" r="r" t="t"/>
              <a:pathLst>
                <a:path extrusionOk="0" h="191" w="82368">
                  <a:moveTo>
                    <a:pt x="1" y="0"/>
                  </a:moveTo>
                  <a:cubicBezTo>
                    <a:pt x="36" y="72"/>
                    <a:pt x="60" y="131"/>
                    <a:pt x="96" y="191"/>
                  </a:cubicBezTo>
                  <a:lnTo>
                    <a:pt x="82166" y="191"/>
                  </a:lnTo>
                  <a:cubicBezTo>
                    <a:pt x="82225" y="131"/>
                    <a:pt x="82297" y="72"/>
                    <a:pt x="8236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
            <p:cNvSpPr/>
            <p:nvPr/>
          </p:nvSpPr>
          <p:spPr>
            <a:xfrm>
              <a:off x="5316047" y="3084981"/>
              <a:ext cx="2716192" cy="6112"/>
            </a:xfrm>
            <a:custGeom>
              <a:rect b="b" l="l" r="r" t="t"/>
              <a:pathLst>
                <a:path extrusionOk="0" h="191" w="84881">
                  <a:moveTo>
                    <a:pt x="1" y="0"/>
                  </a:moveTo>
                  <a:cubicBezTo>
                    <a:pt x="37" y="60"/>
                    <a:pt x="60" y="119"/>
                    <a:pt x="96" y="191"/>
                  </a:cubicBezTo>
                  <a:lnTo>
                    <a:pt x="84654" y="191"/>
                  </a:lnTo>
                  <a:cubicBezTo>
                    <a:pt x="84726" y="119"/>
                    <a:pt x="84797" y="60"/>
                    <a:pt x="8488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0"/>
            <p:cNvSpPr/>
            <p:nvPr/>
          </p:nvSpPr>
          <p:spPr>
            <a:xfrm>
              <a:off x="5329007" y="3109365"/>
              <a:ext cx="989120" cy="6496"/>
            </a:xfrm>
            <a:custGeom>
              <a:rect b="b" l="l" r="r" t="t"/>
              <a:pathLst>
                <a:path extrusionOk="0" h="203" w="30910">
                  <a:moveTo>
                    <a:pt x="1" y="0"/>
                  </a:moveTo>
                  <a:cubicBezTo>
                    <a:pt x="13" y="36"/>
                    <a:pt x="36" y="72"/>
                    <a:pt x="48" y="96"/>
                  </a:cubicBezTo>
                  <a:cubicBezTo>
                    <a:pt x="60" y="131"/>
                    <a:pt x="84" y="167"/>
                    <a:pt x="96" y="203"/>
                  </a:cubicBezTo>
                  <a:lnTo>
                    <a:pt x="30814" y="203"/>
                  </a:lnTo>
                  <a:cubicBezTo>
                    <a:pt x="30874" y="203"/>
                    <a:pt x="30909" y="155"/>
                    <a:pt x="30909" y="96"/>
                  </a:cubicBezTo>
                  <a:cubicBezTo>
                    <a:pt x="30909" y="48"/>
                    <a:pt x="30874" y="0"/>
                    <a:pt x="3081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0"/>
            <p:cNvSpPr/>
            <p:nvPr/>
          </p:nvSpPr>
          <p:spPr>
            <a:xfrm>
              <a:off x="5827727" y="4992245"/>
              <a:ext cx="89952" cy="97568"/>
            </a:xfrm>
            <a:custGeom>
              <a:rect b="b" l="l" r="r" t="t"/>
              <a:pathLst>
                <a:path extrusionOk="0" h="3049" w="2811">
                  <a:moveTo>
                    <a:pt x="1" y="1"/>
                  </a:moveTo>
                  <a:cubicBezTo>
                    <a:pt x="1" y="1"/>
                    <a:pt x="918" y="1585"/>
                    <a:pt x="108" y="2096"/>
                  </a:cubicBezTo>
                  <a:lnTo>
                    <a:pt x="2811" y="3049"/>
                  </a:lnTo>
                  <a:cubicBezTo>
                    <a:pt x="2668" y="1585"/>
                    <a:pt x="2477" y="1"/>
                    <a:pt x="247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0"/>
            <p:cNvSpPr/>
            <p:nvPr/>
          </p:nvSpPr>
          <p:spPr>
            <a:xfrm>
              <a:off x="5824303" y="4989205"/>
              <a:ext cx="96416" cy="103680"/>
            </a:xfrm>
            <a:custGeom>
              <a:rect b="b" l="l" r="r" t="t"/>
              <a:pathLst>
                <a:path extrusionOk="0" h="3240" w="3013">
                  <a:moveTo>
                    <a:pt x="108" y="1"/>
                  </a:moveTo>
                  <a:cubicBezTo>
                    <a:pt x="72" y="1"/>
                    <a:pt x="36" y="25"/>
                    <a:pt x="25" y="48"/>
                  </a:cubicBezTo>
                  <a:cubicBezTo>
                    <a:pt x="1" y="84"/>
                    <a:pt x="1" y="120"/>
                    <a:pt x="25" y="144"/>
                  </a:cubicBezTo>
                  <a:cubicBezTo>
                    <a:pt x="36" y="167"/>
                    <a:pt x="882" y="1656"/>
                    <a:pt x="167" y="2108"/>
                  </a:cubicBezTo>
                  <a:cubicBezTo>
                    <a:pt x="120" y="2132"/>
                    <a:pt x="108" y="2191"/>
                    <a:pt x="132" y="2239"/>
                  </a:cubicBezTo>
                  <a:cubicBezTo>
                    <a:pt x="148" y="2271"/>
                    <a:pt x="179" y="2287"/>
                    <a:pt x="213" y="2287"/>
                  </a:cubicBezTo>
                  <a:cubicBezTo>
                    <a:pt x="230" y="2287"/>
                    <a:pt x="247" y="2283"/>
                    <a:pt x="263" y="2275"/>
                  </a:cubicBezTo>
                  <a:cubicBezTo>
                    <a:pt x="1001" y="1810"/>
                    <a:pt x="477" y="620"/>
                    <a:pt x="263" y="191"/>
                  </a:cubicBezTo>
                  <a:lnTo>
                    <a:pt x="2501" y="191"/>
                  </a:lnTo>
                  <a:cubicBezTo>
                    <a:pt x="2549" y="537"/>
                    <a:pt x="2703" y="1894"/>
                    <a:pt x="2823" y="3144"/>
                  </a:cubicBezTo>
                  <a:cubicBezTo>
                    <a:pt x="2823" y="3204"/>
                    <a:pt x="2870" y="3239"/>
                    <a:pt x="2918" y="3239"/>
                  </a:cubicBezTo>
                  <a:cubicBezTo>
                    <a:pt x="2977" y="3227"/>
                    <a:pt x="3013" y="3180"/>
                    <a:pt x="3013" y="3132"/>
                  </a:cubicBezTo>
                  <a:cubicBezTo>
                    <a:pt x="2870" y="1691"/>
                    <a:pt x="2692" y="96"/>
                    <a:pt x="2680" y="84"/>
                  </a:cubicBezTo>
                  <a:cubicBezTo>
                    <a:pt x="2680" y="36"/>
                    <a:pt x="2632" y="1"/>
                    <a:pt x="258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0"/>
            <p:cNvSpPr/>
            <p:nvPr/>
          </p:nvSpPr>
          <p:spPr>
            <a:xfrm>
              <a:off x="5827727" y="4992245"/>
              <a:ext cx="84256" cy="43488"/>
            </a:xfrm>
            <a:custGeom>
              <a:rect b="b" l="l" r="r" t="t"/>
              <a:pathLst>
                <a:path extrusionOk="0" h="1359" w="2633">
                  <a:moveTo>
                    <a:pt x="1" y="1"/>
                  </a:moveTo>
                  <a:cubicBezTo>
                    <a:pt x="1" y="1"/>
                    <a:pt x="168" y="287"/>
                    <a:pt x="287" y="656"/>
                  </a:cubicBezTo>
                  <a:cubicBezTo>
                    <a:pt x="715" y="823"/>
                    <a:pt x="1727" y="1215"/>
                    <a:pt x="2632" y="1358"/>
                  </a:cubicBezTo>
                  <a:cubicBezTo>
                    <a:pt x="2549" y="572"/>
                    <a:pt x="2477" y="1"/>
                    <a:pt x="247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
            <p:cNvSpPr/>
            <p:nvPr/>
          </p:nvSpPr>
          <p:spPr>
            <a:xfrm>
              <a:off x="5824303" y="4989205"/>
              <a:ext cx="91104" cy="49568"/>
            </a:xfrm>
            <a:custGeom>
              <a:rect b="b" l="l" r="r" t="t"/>
              <a:pathLst>
                <a:path extrusionOk="0" h="1549" w="2847">
                  <a:moveTo>
                    <a:pt x="2501" y="191"/>
                  </a:moveTo>
                  <a:cubicBezTo>
                    <a:pt x="2525" y="370"/>
                    <a:pt x="2572" y="798"/>
                    <a:pt x="2632" y="1334"/>
                  </a:cubicBezTo>
                  <a:cubicBezTo>
                    <a:pt x="1787" y="1191"/>
                    <a:pt x="882" y="846"/>
                    <a:pt x="477" y="679"/>
                  </a:cubicBezTo>
                  <a:cubicBezTo>
                    <a:pt x="406" y="477"/>
                    <a:pt x="322" y="310"/>
                    <a:pt x="263" y="191"/>
                  </a:cubicBezTo>
                  <a:close/>
                  <a:moveTo>
                    <a:pt x="108" y="1"/>
                  </a:moveTo>
                  <a:cubicBezTo>
                    <a:pt x="72" y="1"/>
                    <a:pt x="36" y="25"/>
                    <a:pt x="25" y="48"/>
                  </a:cubicBezTo>
                  <a:cubicBezTo>
                    <a:pt x="1" y="84"/>
                    <a:pt x="1" y="120"/>
                    <a:pt x="25" y="144"/>
                  </a:cubicBezTo>
                  <a:cubicBezTo>
                    <a:pt x="25" y="156"/>
                    <a:pt x="179" y="429"/>
                    <a:pt x="310" y="787"/>
                  </a:cubicBezTo>
                  <a:cubicBezTo>
                    <a:pt x="322" y="810"/>
                    <a:pt x="334" y="834"/>
                    <a:pt x="358" y="846"/>
                  </a:cubicBezTo>
                  <a:cubicBezTo>
                    <a:pt x="763" y="1001"/>
                    <a:pt x="1810" y="1406"/>
                    <a:pt x="2727" y="1549"/>
                  </a:cubicBezTo>
                  <a:lnTo>
                    <a:pt x="2739" y="1549"/>
                  </a:lnTo>
                  <a:cubicBezTo>
                    <a:pt x="2763" y="1549"/>
                    <a:pt x="2787" y="1537"/>
                    <a:pt x="2811" y="1525"/>
                  </a:cubicBezTo>
                  <a:cubicBezTo>
                    <a:pt x="2834" y="1501"/>
                    <a:pt x="2846" y="1477"/>
                    <a:pt x="2834" y="1441"/>
                  </a:cubicBezTo>
                  <a:cubicBezTo>
                    <a:pt x="2751" y="667"/>
                    <a:pt x="2680" y="84"/>
                    <a:pt x="2680" y="84"/>
                  </a:cubicBezTo>
                  <a:cubicBezTo>
                    <a:pt x="2680" y="36"/>
                    <a:pt x="2632" y="1"/>
                    <a:pt x="258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
            <p:cNvSpPr/>
            <p:nvPr/>
          </p:nvSpPr>
          <p:spPr>
            <a:xfrm>
              <a:off x="5695919" y="5042933"/>
              <a:ext cx="231680" cy="100992"/>
            </a:xfrm>
            <a:custGeom>
              <a:rect b="b" l="l" r="r" t="t"/>
              <a:pathLst>
                <a:path extrusionOk="0" h="3156" w="7240">
                  <a:moveTo>
                    <a:pt x="4406" y="1"/>
                  </a:moveTo>
                  <a:cubicBezTo>
                    <a:pt x="4406" y="1"/>
                    <a:pt x="2941" y="703"/>
                    <a:pt x="1465" y="917"/>
                  </a:cubicBezTo>
                  <a:cubicBezTo>
                    <a:pt x="0" y="1132"/>
                    <a:pt x="119" y="2394"/>
                    <a:pt x="119" y="2394"/>
                  </a:cubicBezTo>
                  <a:lnTo>
                    <a:pt x="119" y="2894"/>
                  </a:lnTo>
                  <a:cubicBezTo>
                    <a:pt x="119" y="3049"/>
                    <a:pt x="238" y="3156"/>
                    <a:pt x="381" y="3156"/>
                  </a:cubicBezTo>
                  <a:lnTo>
                    <a:pt x="6965" y="3156"/>
                  </a:lnTo>
                  <a:cubicBezTo>
                    <a:pt x="7120" y="3156"/>
                    <a:pt x="7239" y="3025"/>
                    <a:pt x="7216" y="2870"/>
                  </a:cubicBezTo>
                  <a:cubicBezTo>
                    <a:pt x="7168" y="2406"/>
                    <a:pt x="7061" y="1489"/>
                    <a:pt x="7037" y="941"/>
                  </a:cubicBezTo>
                  <a:cubicBezTo>
                    <a:pt x="6963" y="947"/>
                    <a:pt x="6889" y="950"/>
                    <a:pt x="6816" y="950"/>
                  </a:cubicBezTo>
                  <a:cubicBezTo>
                    <a:pt x="5516" y="950"/>
                    <a:pt x="4406" y="1"/>
                    <a:pt x="44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0"/>
            <p:cNvSpPr/>
            <p:nvPr/>
          </p:nvSpPr>
          <p:spPr>
            <a:xfrm>
              <a:off x="5693231" y="5039861"/>
              <a:ext cx="237024" cy="107104"/>
            </a:xfrm>
            <a:custGeom>
              <a:rect b="b" l="l" r="r" t="t"/>
              <a:pathLst>
                <a:path extrusionOk="0" h="3347" w="7407">
                  <a:moveTo>
                    <a:pt x="4478" y="216"/>
                  </a:moveTo>
                  <a:cubicBezTo>
                    <a:pt x="4716" y="394"/>
                    <a:pt x="5716" y="1144"/>
                    <a:pt x="6895" y="1144"/>
                  </a:cubicBezTo>
                  <a:lnTo>
                    <a:pt x="7026" y="1144"/>
                  </a:lnTo>
                  <a:cubicBezTo>
                    <a:pt x="7061" y="1716"/>
                    <a:pt x="7157" y="2609"/>
                    <a:pt x="7204" y="2978"/>
                  </a:cubicBezTo>
                  <a:cubicBezTo>
                    <a:pt x="7216" y="3025"/>
                    <a:pt x="7204" y="3073"/>
                    <a:pt x="7169" y="3109"/>
                  </a:cubicBezTo>
                  <a:cubicBezTo>
                    <a:pt x="7133" y="3145"/>
                    <a:pt x="7097" y="3156"/>
                    <a:pt x="7049" y="3156"/>
                  </a:cubicBezTo>
                  <a:lnTo>
                    <a:pt x="465" y="3156"/>
                  </a:lnTo>
                  <a:cubicBezTo>
                    <a:pt x="370" y="3156"/>
                    <a:pt x="299" y="3085"/>
                    <a:pt x="299" y="2990"/>
                  </a:cubicBezTo>
                  <a:lnTo>
                    <a:pt x="299" y="2478"/>
                  </a:lnTo>
                  <a:cubicBezTo>
                    <a:pt x="299" y="2430"/>
                    <a:pt x="203" y="1311"/>
                    <a:pt x="1573" y="1109"/>
                  </a:cubicBezTo>
                  <a:cubicBezTo>
                    <a:pt x="2870" y="918"/>
                    <a:pt x="4192" y="335"/>
                    <a:pt x="4478" y="216"/>
                  </a:cubicBezTo>
                  <a:close/>
                  <a:moveTo>
                    <a:pt x="4495" y="0"/>
                  </a:moveTo>
                  <a:cubicBezTo>
                    <a:pt x="4481" y="0"/>
                    <a:pt x="4468" y="4"/>
                    <a:pt x="4454" y="13"/>
                  </a:cubicBezTo>
                  <a:cubicBezTo>
                    <a:pt x="4442" y="13"/>
                    <a:pt x="2978" y="704"/>
                    <a:pt x="1537" y="918"/>
                  </a:cubicBezTo>
                  <a:cubicBezTo>
                    <a:pt x="1" y="1144"/>
                    <a:pt x="108" y="2478"/>
                    <a:pt x="108" y="2490"/>
                  </a:cubicBezTo>
                  <a:lnTo>
                    <a:pt x="108" y="2990"/>
                  </a:lnTo>
                  <a:cubicBezTo>
                    <a:pt x="108" y="3192"/>
                    <a:pt x="263" y="3347"/>
                    <a:pt x="465" y="3347"/>
                  </a:cubicBezTo>
                  <a:lnTo>
                    <a:pt x="7049" y="3347"/>
                  </a:lnTo>
                  <a:cubicBezTo>
                    <a:pt x="7145" y="3347"/>
                    <a:pt x="7240" y="3311"/>
                    <a:pt x="7311" y="3228"/>
                  </a:cubicBezTo>
                  <a:cubicBezTo>
                    <a:pt x="7383" y="3156"/>
                    <a:pt x="7407" y="3061"/>
                    <a:pt x="7395" y="2954"/>
                  </a:cubicBezTo>
                  <a:cubicBezTo>
                    <a:pt x="7347" y="2561"/>
                    <a:pt x="7240" y="1597"/>
                    <a:pt x="7216" y="1037"/>
                  </a:cubicBezTo>
                  <a:cubicBezTo>
                    <a:pt x="7216" y="1013"/>
                    <a:pt x="7204" y="989"/>
                    <a:pt x="7180" y="966"/>
                  </a:cubicBezTo>
                  <a:cubicBezTo>
                    <a:pt x="7169" y="954"/>
                    <a:pt x="7145" y="942"/>
                    <a:pt x="7109" y="942"/>
                  </a:cubicBezTo>
                  <a:cubicBezTo>
                    <a:pt x="7038" y="954"/>
                    <a:pt x="6966" y="954"/>
                    <a:pt x="6895" y="954"/>
                  </a:cubicBezTo>
                  <a:cubicBezTo>
                    <a:pt x="5645" y="954"/>
                    <a:pt x="4573" y="37"/>
                    <a:pt x="4561" y="25"/>
                  </a:cubicBezTo>
                  <a:cubicBezTo>
                    <a:pt x="4539" y="10"/>
                    <a:pt x="4517" y="0"/>
                    <a:pt x="44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0"/>
            <p:cNvSpPr/>
            <p:nvPr/>
          </p:nvSpPr>
          <p:spPr>
            <a:xfrm>
              <a:off x="5699727" y="5122549"/>
              <a:ext cx="227872" cy="21376"/>
            </a:xfrm>
            <a:custGeom>
              <a:rect b="b" l="l" r="r" t="t"/>
              <a:pathLst>
                <a:path extrusionOk="0" h="668" w="7121">
                  <a:moveTo>
                    <a:pt x="0" y="1"/>
                  </a:moveTo>
                  <a:lnTo>
                    <a:pt x="0" y="406"/>
                  </a:lnTo>
                  <a:cubicBezTo>
                    <a:pt x="0" y="561"/>
                    <a:pt x="119" y="668"/>
                    <a:pt x="262" y="668"/>
                  </a:cubicBezTo>
                  <a:lnTo>
                    <a:pt x="6846" y="668"/>
                  </a:lnTo>
                  <a:cubicBezTo>
                    <a:pt x="7001" y="668"/>
                    <a:pt x="7120" y="537"/>
                    <a:pt x="7097" y="382"/>
                  </a:cubicBezTo>
                  <a:cubicBezTo>
                    <a:pt x="7085" y="275"/>
                    <a:pt x="7073" y="144"/>
                    <a:pt x="704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
            <p:cNvSpPr/>
            <p:nvPr/>
          </p:nvSpPr>
          <p:spPr>
            <a:xfrm>
              <a:off x="5696687" y="5119509"/>
              <a:ext cx="233568" cy="27456"/>
            </a:xfrm>
            <a:custGeom>
              <a:rect b="b" l="l" r="r" t="t"/>
              <a:pathLst>
                <a:path extrusionOk="0" h="858" w="7299">
                  <a:moveTo>
                    <a:pt x="7061" y="191"/>
                  </a:moveTo>
                  <a:cubicBezTo>
                    <a:pt x="7072" y="298"/>
                    <a:pt x="7084" y="405"/>
                    <a:pt x="7096" y="489"/>
                  </a:cubicBezTo>
                  <a:cubicBezTo>
                    <a:pt x="7108" y="536"/>
                    <a:pt x="7096" y="584"/>
                    <a:pt x="7061" y="620"/>
                  </a:cubicBezTo>
                  <a:cubicBezTo>
                    <a:pt x="7025" y="656"/>
                    <a:pt x="6989" y="667"/>
                    <a:pt x="6941" y="667"/>
                  </a:cubicBezTo>
                  <a:lnTo>
                    <a:pt x="357" y="667"/>
                  </a:lnTo>
                  <a:cubicBezTo>
                    <a:pt x="262" y="667"/>
                    <a:pt x="191" y="596"/>
                    <a:pt x="191" y="501"/>
                  </a:cubicBezTo>
                  <a:lnTo>
                    <a:pt x="191" y="191"/>
                  </a:lnTo>
                  <a:close/>
                  <a:moveTo>
                    <a:pt x="95" y="1"/>
                  </a:moveTo>
                  <a:cubicBezTo>
                    <a:pt x="48" y="1"/>
                    <a:pt x="0" y="36"/>
                    <a:pt x="0" y="96"/>
                  </a:cubicBezTo>
                  <a:lnTo>
                    <a:pt x="0" y="501"/>
                  </a:lnTo>
                  <a:cubicBezTo>
                    <a:pt x="0" y="703"/>
                    <a:pt x="155" y="858"/>
                    <a:pt x="357" y="858"/>
                  </a:cubicBezTo>
                  <a:lnTo>
                    <a:pt x="6941" y="858"/>
                  </a:lnTo>
                  <a:cubicBezTo>
                    <a:pt x="7037" y="858"/>
                    <a:pt x="7132" y="822"/>
                    <a:pt x="7203" y="739"/>
                  </a:cubicBezTo>
                  <a:cubicBezTo>
                    <a:pt x="7275" y="667"/>
                    <a:pt x="7299" y="572"/>
                    <a:pt x="7287" y="465"/>
                  </a:cubicBezTo>
                  <a:cubicBezTo>
                    <a:pt x="7275" y="358"/>
                    <a:pt x="7263" y="227"/>
                    <a:pt x="7239" y="84"/>
                  </a:cubicBezTo>
                  <a:cubicBezTo>
                    <a:pt x="7239" y="36"/>
                    <a:pt x="7203" y="1"/>
                    <a:pt x="714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0"/>
            <p:cNvSpPr/>
            <p:nvPr/>
          </p:nvSpPr>
          <p:spPr>
            <a:xfrm>
              <a:off x="5767919" y="5063893"/>
              <a:ext cx="33952" cy="64032"/>
            </a:xfrm>
            <a:custGeom>
              <a:rect b="b" l="l" r="r" t="t"/>
              <a:pathLst>
                <a:path extrusionOk="0" h="2001" w="1061">
                  <a:moveTo>
                    <a:pt x="106" y="0"/>
                  </a:moveTo>
                  <a:cubicBezTo>
                    <a:pt x="72" y="0"/>
                    <a:pt x="40" y="16"/>
                    <a:pt x="24" y="48"/>
                  </a:cubicBezTo>
                  <a:cubicBezTo>
                    <a:pt x="1" y="96"/>
                    <a:pt x="24" y="155"/>
                    <a:pt x="72" y="179"/>
                  </a:cubicBezTo>
                  <a:cubicBezTo>
                    <a:pt x="72" y="179"/>
                    <a:pt x="786" y="560"/>
                    <a:pt x="858" y="1905"/>
                  </a:cubicBezTo>
                  <a:cubicBezTo>
                    <a:pt x="858" y="1953"/>
                    <a:pt x="905" y="2001"/>
                    <a:pt x="953" y="2001"/>
                  </a:cubicBezTo>
                  <a:lnTo>
                    <a:pt x="965" y="2001"/>
                  </a:lnTo>
                  <a:cubicBezTo>
                    <a:pt x="1013" y="2001"/>
                    <a:pt x="1060" y="1953"/>
                    <a:pt x="1048" y="1893"/>
                  </a:cubicBezTo>
                  <a:cubicBezTo>
                    <a:pt x="977" y="441"/>
                    <a:pt x="191" y="24"/>
                    <a:pt x="155" y="12"/>
                  </a:cubicBezTo>
                  <a:cubicBezTo>
                    <a:pt x="140" y="4"/>
                    <a:pt x="122" y="0"/>
                    <a:pt x="10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0"/>
            <p:cNvSpPr/>
            <p:nvPr/>
          </p:nvSpPr>
          <p:spPr>
            <a:xfrm>
              <a:off x="6262447" y="4992245"/>
              <a:ext cx="89952" cy="97568"/>
            </a:xfrm>
            <a:custGeom>
              <a:rect b="b" l="l" r="r" t="t"/>
              <a:pathLst>
                <a:path extrusionOk="0" h="3049" w="2811">
                  <a:moveTo>
                    <a:pt x="322" y="1"/>
                  </a:moveTo>
                  <a:cubicBezTo>
                    <a:pt x="322" y="1"/>
                    <a:pt x="144" y="1585"/>
                    <a:pt x="1" y="3049"/>
                  </a:cubicBezTo>
                  <a:lnTo>
                    <a:pt x="2704" y="2096"/>
                  </a:lnTo>
                  <a:cubicBezTo>
                    <a:pt x="1894" y="1585"/>
                    <a:pt x="2811" y="1"/>
                    <a:pt x="281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0"/>
            <p:cNvSpPr/>
            <p:nvPr/>
          </p:nvSpPr>
          <p:spPr>
            <a:xfrm>
              <a:off x="6259407" y="4989205"/>
              <a:ext cx="96064" cy="103680"/>
            </a:xfrm>
            <a:custGeom>
              <a:rect b="b" l="l" r="r" t="t"/>
              <a:pathLst>
                <a:path extrusionOk="0" h="3240" w="3002">
                  <a:moveTo>
                    <a:pt x="417" y="1"/>
                  </a:moveTo>
                  <a:cubicBezTo>
                    <a:pt x="370" y="1"/>
                    <a:pt x="334" y="36"/>
                    <a:pt x="322" y="84"/>
                  </a:cubicBezTo>
                  <a:cubicBezTo>
                    <a:pt x="322" y="96"/>
                    <a:pt x="132" y="1691"/>
                    <a:pt x="1" y="3132"/>
                  </a:cubicBezTo>
                  <a:cubicBezTo>
                    <a:pt x="1" y="3180"/>
                    <a:pt x="36" y="3227"/>
                    <a:pt x="84" y="3239"/>
                  </a:cubicBezTo>
                  <a:lnTo>
                    <a:pt x="96" y="3239"/>
                  </a:lnTo>
                  <a:cubicBezTo>
                    <a:pt x="144" y="3239"/>
                    <a:pt x="191" y="3204"/>
                    <a:pt x="191" y="3144"/>
                  </a:cubicBezTo>
                  <a:cubicBezTo>
                    <a:pt x="310" y="1894"/>
                    <a:pt x="465" y="537"/>
                    <a:pt x="513" y="191"/>
                  </a:cubicBezTo>
                  <a:lnTo>
                    <a:pt x="2739" y="191"/>
                  </a:lnTo>
                  <a:cubicBezTo>
                    <a:pt x="2537" y="620"/>
                    <a:pt x="2013" y="1810"/>
                    <a:pt x="2739" y="2275"/>
                  </a:cubicBezTo>
                  <a:cubicBezTo>
                    <a:pt x="2755" y="2283"/>
                    <a:pt x="2772" y="2287"/>
                    <a:pt x="2789" y="2287"/>
                  </a:cubicBezTo>
                  <a:cubicBezTo>
                    <a:pt x="2824" y="2287"/>
                    <a:pt x="2858" y="2271"/>
                    <a:pt x="2882" y="2239"/>
                  </a:cubicBezTo>
                  <a:cubicBezTo>
                    <a:pt x="2906" y="2191"/>
                    <a:pt x="2894" y="2132"/>
                    <a:pt x="2846" y="2108"/>
                  </a:cubicBezTo>
                  <a:cubicBezTo>
                    <a:pt x="2132" y="1656"/>
                    <a:pt x="2977" y="167"/>
                    <a:pt x="2989" y="144"/>
                  </a:cubicBezTo>
                  <a:cubicBezTo>
                    <a:pt x="3001" y="120"/>
                    <a:pt x="3001" y="84"/>
                    <a:pt x="2989" y="48"/>
                  </a:cubicBezTo>
                  <a:cubicBezTo>
                    <a:pt x="2965" y="25"/>
                    <a:pt x="2942" y="1"/>
                    <a:pt x="290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0"/>
            <p:cNvSpPr/>
            <p:nvPr/>
          </p:nvSpPr>
          <p:spPr>
            <a:xfrm>
              <a:off x="6267791" y="4992245"/>
              <a:ext cx="84608" cy="43488"/>
            </a:xfrm>
            <a:custGeom>
              <a:rect b="b" l="l" r="r" t="t"/>
              <a:pathLst>
                <a:path extrusionOk="0" h="1359" w="2644">
                  <a:moveTo>
                    <a:pt x="155" y="1"/>
                  </a:moveTo>
                  <a:cubicBezTo>
                    <a:pt x="155" y="1"/>
                    <a:pt x="96" y="572"/>
                    <a:pt x="1" y="1358"/>
                  </a:cubicBezTo>
                  <a:cubicBezTo>
                    <a:pt x="905" y="1215"/>
                    <a:pt x="1929" y="823"/>
                    <a:pt x="2346" y="656"/>
                  </a:cubicBezTo>
                  <a:cubicBezTo>
                    <a:pt x="2477" y="287"/>
                    <a:pt x="2644" y="1"/>
                    <a:pt x="264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0"/>
            <p:cNvSpPr/>
            <p:nvPr/>
          </p:nvSpPr>
          <p:spPr>
            <a:xfrm>
              <a:off x="6264751" y="4989205"/>
              <a:ext cx="90720" cy="49568"/>
            </a:xfrm>
            <a:custGeom>
              <a:rect b="b" l="l" r="r" t="t"/>
              <a:pathLst>
                <a:path extrusionOk="0" h="1549" w="2835">
                  <a:moveTo>
                    <a:pt x="2572" y="191"/>
                  </a:moveTo>
                  <a:cubicBezTo>
                    <a:pt x="2524" y="310"/>
                    <a:pt x="2441" y="477"/>
                    <a:pt x="2370" y="679"/>
                  </a:cubicBezTo>
                  <a:cubicBezTo>
                    <a:pt x="1965" y="846"/>
                    <a:pt x="1048" y="1191"/>
                    <a:pt x="215" y="1334"/>
                  </a:cubicBezTo>
                  <a:cubicBezTo>
                    <a:pt x="274" y="798"/>
                    <a:pt x="322" y="370"/>
                    <a:pt x="346" y="191"/>
                  </a:cubicBezTo>
                  <a:close/>
                  <a:moveTo>
                    <a:pt x="250" y="1"/>
                  </a:moveTo>
                  <a:cubicBezTo>
                    <a:pt x="203" y="1"/>
                    <a:pt x="167" y="36"/>
                    <a:pt x="155" y="84"/>
                  </a:cubicBezTo>
                  <a:cubicBezTo>
                    <a:pt x="155" y="84"/>
                    <a:pt x="96" y="667"/>
                    <a:pt x="0" y="1441"/>
                  </a:cubicBezTo>
                  <a:cubicBezTo>
                    <a:pt x="0" y="1477"/>
                    <a:pt x="12" y="1501"/>
                    <a:pt x="36" y="1525"/>
                  </a:cubicBezTo>
                  <a:cubicBezTo>
                    <a:pt x="48" y="1537"/>
                    <a:pt x="72" y="1549"/>
                    <a:pt x="96" y="1549"/>
                  </a:cubicBezTo>
                  <a:lnTo>
                    <a:pt x="119" y="1549"/>
                  </a:lnTo>
                  <a:cubicBezTo>
                    <a:pt x="1036" y="1406"/>
                    <a:pt x="2084" y="1001"/>
                    <a:pt x="2477" y="846"/>
                  </a:cubicBezTo>
                  <a:cubicBezTo>
                    <a:pt x="2513" y="834"/>
                    <a:pt x="2524" y="810"/>
                    <a:pt x="2536" y="787"/>
                  </a:cubicBezTo>
                  <a:cubicBezTo>
                    <a:pt x="2655" y="429"/>
                    <a:pt x="2822" y="156"/>
                    <a:pt x="2822" y="144"/>
                  </a:cubicBezTo>
                  <a:cubicBezTo>
                    <a:pt x="2834" y="120"/>
                    <a:pt x="2834" y="84"/>
                    <a:pt x="2822" y="48"/>
                  </a:cubicBezTo>
                  <a:cubicBezTo>
                    <a:pt x="2798" y="25"/>
                    <a:pt x="2775" y="1"/>
                    <a:pt x="273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0"/>
            <p:cNvSpPr/>
            <p:nvPr/>
          </p:nvSpPr>
          <p:spPr>
            <a:xfrm>
              <a:off x="6252559" y="5042933"/>
              <a:ext cx="231680" cy="100992"/>
            </a:xfrm>
            <a:custGeom>
              <a:rect b="b" l="l" r="r" t="t"/>
              <a:pathLst>
                <a:path extrusionOk="0" h="3156" w="7240">
                  <a:moveTo>
                    <a:pt x="2822" y="1"/>
                  </a:moveTo>
                  <a:cubicBezTo>
                    <a:pt x="2822" y="1"/>
                    <a:pt x="1723" y="950"/>
                    <a:pt x="423" y="950"/>
                  </a:cubicBezTo>
                  <a:cubicBezTo>
                    <a:pt x="350" y="950"/>
                    <a:pt x="277" y="947"/>
                    <a:pt x="203" y="941"/>
                  </a:cubicBezTo>
                  <a:cubicBezTo>
                    <a:pt x="179" y="1489"/>
                    <a:pt x="72" y="2406"/>
                    <a:pt x="12" y="2870"/>
                  </a:cubicBezTo>
                  <a:cubicBezTo>
                    <a:pt x="0" y="3025"/>
                    <a:pt x="119" y="3156"/>
                    <a:pt x="274" y="3156"/>
                  </a:cubicBezTo>
                  <a:lnTo>
                    <a:pt x="6858" y="3156"/>
                  </a:lnTo>
                  <a:cubicBezTo>
                    <a:pt x="7001" y="3156"/>
                    <a:pt x="7120" y="3049"/>
                    <a:pt x="7120" y="2894"/>
                  </a:cubicBezTo>
                  <a:lnTo>
                    <a:pt x="7120" y="2394"/>
                  </a:lnTo>
                  <a:cubicBezTo>
                    <a:pt x="7120" y="2394"/>
                    <a:pt x="7239" y="1132"/>
                    <a:pt x="5763" y="917"/>
                  </a:cubicBezTo>
                  <a:cubicBezTo>
                    <a:pt x="4299" y="703"/>
                    <a:pt x="2822" y="1"/>
                    <a:pt x="28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0"/>
            <p:cNvSpPr/>
            <p:nvPr/>
          </p:nvSpPr>
          <p:spPr>
            <a:xfrm>
              <a:off x="6249519" y="5039861"/>
              <a:ext cx="237376" cy="107104"/>
            </a:xfrm>
            <a:custGeom>
              <a:rect b="b" l="l" r="r" t="t"/>
              <a:pathLst>
                <a:path extrusionOk="0" h="3347" w="7418">
                  <a:moveTo>
                    <a:pt x="2941" y="216"/>
                  </a:moveTo>
                  <a:cubicBezTo>
                    <a:pt x="3215" y="335"/>
                    <a:pt x="4536" y="918"/>
                    <a:pt x="5846" y="1109"/>
                  </a:cubicBezTo>
                  <a:cubicBezTo>
                    <a:pt x="7203" y="1311"/>
                    <a:pt x="7120" y="2430"/>
                    <a:pt x="7120" y="2490"/>
                  </a:cubicBezTo>
                  <a:lnTo>
                    <a:pt x="7120" y="2990"/>
                  </a:lnTo>
                  <a:cubicBezTo>
                    <a:pt x="7120" y="3085"/>
                    <a:pt x="7037" y="3156"/>
                    <a:pt x="6953" y="3156"/>
                  </a:cubicBezTo>
                  <a:lnTo>
                    <a:pt x="369" y="3156"/>
                  </a:lnTo>
                  <a:cubicBezTo>
                    <a:pt x="322" y="3156"/>
                    <a:pt x="274" y="3145"/>
                    <a:pt x="250" y="3109"/>
                  </a:cubicBezTo>
                  <a:cubicBezTo>
                    <a:pt x="214" y="3073"/>
                    <a:pt x="203" y="3025"/>
                    <a:pt x="203" y="2978"/>
                  </a:cubicBezTo>
                  <a:cubicBezTo>
                    <a:pt x="274" y="2418"/>
                    <a:pt x="357" y="1656"/>
                    <a:pt x="381" y="1144"/>
                  </a:cubicBezTo>
                  <a:lnTo>
                    <a:pt x="512" y="1144"/>
                  </a:lnTo>
                  <a:cubicBezTo>
                    <a:pt x="1703" y="1144"/>
                    <a:pt x="2703" y="394"/>
                    <a:pt x="2941" y="216"/>
                  </a:cubicBezTo>
                  <a:close/>
                  <a:moveTo>
                    <a:pt x="2921" y="0"/>
                  </a:moveTo>
                  <a:cubicBezTo>
                    <a:pt x="2896" y="0"/>
                    <a:pt x="2872" y="10"/>
                    <a:pt x="2858" y="25"/>
                  </a:cubicBezTo>
                  <a:cubicBezTo>
                    <a:pt x="2846" y="36"/>
                    <a:pt x="1772" y="951"/>
                    <a:pt x="518" y="951"/>
                  </a:cubicBezTo>
                  <a:cubicBezTo>
                    <a:pt x="445" y="951"/>
                    <a:pt x="372" y="948"/>
                    <a:pt x="298" y="942"/>
                  </a:cubicBezTo>
                  <a:cubicBezTo>
                    <a:pt x="274" y="942"/>
                    <a:pt x="250" y="954"/>
                    <a:pt x="226" y="966"/>
                  </a:cubicBezTo>
                  <a:cubicBezTo>
                    <a:pt x="214" y="989"/>
                    <a:pt x="203" y="1013"/>
                    <a:pt x="203" y="1037"/>
                  </a:cubicBezTo>
                  <a:cubicBezTo>
                    <a:pt x="179" y="1561"/>
                    <a:pt x="72" y="2466"/>
                    <a:pt x="12" y="2954"/>
                  </a:cubicBezTo>
                  <a:cubicBezTo>
                    <a:pt x="0" y="3061"/>
                    <a:pt x="36" y="3156"/>
                    <a:pt x="107" y="3228"/>
                  </a:cubicBezTo>
                  <a:cubicBezTo>
                    <a:pt x="167" y="3311"/>
                    <a:pt x="262" y="3347"/>
                    <a:pt x="369" y="3347"/>
                  </a:cubicBezTo>
                  <a:lnTo>
                    <a:pt x="6953" y="3347"/>
                  </a:lnTo>
                  <a:cubicBezTo>
                    <a:pt x="7144" y="3347"/>
                    <a:pt x="7311" y="3192"/>
                    <a:pt x="7311" y="2990"/>
                  </a:cubicBezTo>
                  <a:lnTo>
                    <a:pt x="7311" y="2490"/>
                  </a:lnTo>
                  <a:cubicBezTo>
                    <a:pt x="7311" y="2478"/>
                    <a:pt x="7418" y="1144"/>
                    <a:pt x="5870" y="918"/>
                  </a:cubicBezTo>
                  <a:cubicBezTo>
                    <a:pt x="4441" y="704"/>
                    <a:pt x="2977" y="13"/>
                    <a:pt x="2965" y="13"/>
                  </a:cubicBezTo>
                  <a:cubicBezTo>
                    <a:pt x="2951" y="4"/>
                    <a:pt x="2936" y="0"/>
                    <a:pt x="292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
            <p:cNvSpPr/>
            <p:nvPr/>
          </p:nvSpPr>
          <p:spPr>
            <a:xfrm>
              <a:off x="6252559" y="5122549"/>
              <a:ext cx="227872" cy="21376"/>
            </a:xfrm>
            <a:custGeom>
              <a:rect b="b" l="l" r="r" t="t"/>
              <a:pathLst>
                <a:path extrusionOk="0" h="668" w="7121">
                  <a:moveTo>
                    <a:pt x="60" y="1"/>
                  </a:moveTo>
                  <a:cubicBezTo>
                    <a:pt x="48" y="144"/>
                    <a:pt x="36" y="275"/>
                    <a:pt x="12" y="382"/>
                  </a:cubicBezTo>
                  <a:cubicBezTo>
                    <a:pt x="0" y="537"/>
                    <a:pt x="119" y="668"/>
                    <a:pt x="274" y="668"/>
                  </a:cubicBezTo>
                  <a:lnTo>
                    <a:pt x="6858" y="668"/>
                  </a:lnTo>
                  <a:cubicBezTo>
                    <a:pt x="7001" y="668"/>
                    <a:pt x="7120" y="561"/>
                    <a:pt x="7120" y="406"/>
                  </a:cubicBezTo>
                  <a:lnTo>
                    <a:pt x="7120"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0"/>
            <p:cNvSpPr/>
            <p:nvPr/>
          </p:nvSpPr>
          <p:spPr>
            <a:xfrm>
              <a:off x="6249519" y="5119509"/>
              <a:ext cx="233952" cy="27456"/>
            </a:xfrm>
            <a:custGeom>
              <a:rect b="b" l="l" r="r" t="t"/>
              <a:pathLst>
                <a:path extrusionOk="0" h="858" w="7311">
                  <a:moveTo>
                    <a:pt x="7120" y="191"/>
                  </a:moveTo>
                  <a:lnTo>
                    <a:pt x="7120" y="501"/>
                  </a:lnTo>
                  <a:cubicBezTo>
                    <a:pt x="7120" y="596"/>
                    <a:pt x="7037" y="667"/>
                    <a:pt x="6953" y="667"/>
                  </a:cubicBezTo>
                  <a:lnTo>
                    <a:pt x="369" y="667"/>
                  </a:lnTo>
                  <a:cubicBezTo>
                    <a:pt x="322" y="667"/>
                    <a:pt x="274" y="656"/>
                    <a:pt x="250" y="620"/>
                  </a:cubicBezTo>
                  <a:cubicBezTo>
                    <a:pt x="214" y="584"/>
                    <a:pt x="203" y="536"/>
                    <a:pt x="203" y="489"/>
                  </a:cubicBezTo>
                  <a:cubicBezTo>
                    <a:pt x="214" y="405"/>
                    <a:pt x="226" y="298"/>
                    <a:pt x="250" y="191"/>
                  </a:cubicBezTo>
                  <a:close/>
                  <a:moveTo>
                    <a:pt x="155" y="1"/>
                  </a:moveTo>
                  <a:cubicBezTo>
                    <a:pt x="107" y="1"/>
                    <a:pt x="72" y="36"/>
                    <a:pt x="60" y="84"/>
                  </a:cubicBezTo>
                  <a:cubicBezTo>
                    <a:pt x="48" y="227"/>
                    <a:pt x="24" y="358"/>
                    <a:pt x="12" y="465"/>
                  </a:cubicBezTo>
                  <a:cubicBezTo>
                    <a:pt x="0" y="572"/>
                    <a:pt x="36" y="667"/>
                    <a:pt x="107" y="739"/>
                  </a:cubicBezTo>
                  <a:cubicBezTo>
                    <a:pt x="167" y="822"/>
                    <a:pt x="262" y="858"/>
                    <a:pt x="369" y="858"/>
                  </a:cubicBezTo>
                  <a:lnTo>
                    <a:pt x="6953" y="858"/>
                  </a:lnTo>
                  <a:cubicBezTo>
                    <a:pt x="7144" y="858"/>
                    <a:pt x="7311" y="703"/>
                    <a:pt x="7311" y="501"/>
                  </a:cubicBezTo>
                  <a:lnTo>
                    <a:pt x="7311" y="96"/>
                  </a:lnTo>
                  <a:cubicBezTo>
                    <a:pt x="7311" y="36"/>
                    <a:pt x="7263" y="1"/>
                    <a:pt x="721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0"/>
            <p:cNvSpPr/>
            <p:nvPr/>
          </p:nvSpPr>
          <p:spPr>
            <a:xfrm>
              <a:off x="6378287" y="5063893"/>
              <a:ext cx="33952" cy="64032"/>
            </a:xfrm>
            <a:custGeom>
              <a:rect b="b" l="l" r="r" t="t"/>
              <a:pathLst>
                <a:path extrusionOk="0" h="2001" w="1061">
                  <a:moveTo>
                    <a:pt x="955" y="0"/>
                  </a:moveTo>
                  <a:cubicBezTo>
                    <a:pt x="938" y="0"/>
                    <a:pt x="921" y="4"/>
                    <a:pt x="905" y="12"/>
                  </a:cubicBezTo>
                  <a:cubicBezTo>
                    <a:pt x="870" y="24"/>
                    <a:pt x="84" y="441"/>
                    <a:pt x="0" y="1893"/>
                  </a:cubicBezTo>
                  <a:cubicBezTo>
                    <a:pt x="0" y="1953"/>
                    <a:pt x="48" y="2001"/>
                    <a:pt x="96" y="2001"/>
                  </a:cubicBezTo>
                  <a:lnTo>
                    <a:pt x="108" y="2001"/>
                  </a:lnTo>
                  <a:cubicBezTo>
                    <a:pt x="155" y="2001"/>
                    <a:pt x="191" y="1953"/>
                    <a:pt x="203" y="1905"/>
                  </a:cubicBezTo>
                  <a:cubicBezTo>
                    <a:pt x="262" y="572"/>
                    <a:pt x="977" y="191"/>
                    <a:pt x="989" y="179"/>
                  </a:cubicBezTo>
                  <a:cubicBezTo>
                    <a:pt x="1036" y="155"/>
                    <a:pt x="1060" y="96"/>
                    <a:pt x="1036" y="48"/>
                  </a:cubicBezTo>
                  <a:cubicBezTo>
                    <a:pt x="1020" y="16"/>
                    <a:pt x="989" y="0"/>
                    <a:pt x="95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0"/>
            <p:cNvSpPr/>
            <p:nvPr/>
          </p:nvSpPr>
          <p:spPr>
            <a:xfrm>
              <a:off x="5608271" y="4554869"/>
              <a:ext cx="968928" cy="455712"/>
            </a:xfrm>
            <a:custGeom>
              <a:rect b="b" l="l" r="r" t="t"/>
              <a:pathLst>
                <a:path extrusionOk="0" h="14241" w="30279">
                  <a:moveTo>
                    <a:pt x="11026" y="1"/>
                  </a:moveTo>
                  <a:cubicBezTo>
                    <a:pt x="11026" y="1"/>
                    <a:pt x="3668" y="1810"/>
                    <a:pt x="1834" y="3025"/>
                  </a:cubicBezTo>
                  <a:cubicBezTo>
                    <a:pt x="1" y="4251"/>
                    <a:pt x="4251" y="14240"/>
                    <a:pt x="4251" y="14240"/>
                  </a:cubicBezTo>
                  <a:lnTo>
                    <a:pt x="10288" y="14240"/>
                  </a:lnTo>
                  <a:lnTo>
                    <a:pt x="8300" y="5632"/>
                  </a:lnTo>
                  <a:lnTo>
                    <a:pt x="21992" y="5632"/>
                  </a:lnTo>
                  <a:lnTo>
                    <a:pt x="20003" y="14240"/>
                  </a:lnTo>
                  <a:lnTo>
                    <a:pt x="26040" y="14240"/>
                  </a:lnTo>
                  <a:cubicBezTo>
                    <a:pt x="26040" y="14240"/>
                    <a:pt x="30278" y="4251"/>
                    <a:pt x="28457" y="3025"/>
                  </a:cubicBezTo>
                  <a:cubicBezTo>
                    <a:pt x="26623" y="1810"/>
                    <a:pt x="20658" y="548"/>
                    <a:pt x="20658" y="548"/>
                  </a:cubicBezTo>
                  <a:lnTo>
                    <a:pt x="15146" y="298"/>
                  </a:lnTo>
                  <a:lnTo>
                    <a:pt x="11026" y="1"/>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0"/>
            <p:cNvSpPr/>
            <p:nvPr/>
          </p:nvSpPr>
          <p:spPr>
            <a:xfrm>
              <a:off x="5741263" y="4732053"/>
              <a:ext cx="703360" cy="281568"/>
            </a:xfrm>
            <a:custGeom>
              <a:rect b="b" l="l" r="r" t="t"/>
              <a:pathLst>
                <a:path extrusionOk="0" h="8799" w="21980">
                  <a:moveTo>
                    <a:pt x="4144" y="0"/>
                  </a:moveTo>
                  <a:cubicBezTo>
                    <a:pt x="4108" y="0"/>
                    <a:pt x="4084" y="12"/>
                    <a:pt x="4072" y="36"/>
                  </a:cubicBezTo>
                  <a:cubicBezTo>
                    <a:pt x="4048" y="60"/>
                    <a:pt x="4048" y="83"/>
                    <a:pt x="4048" y="119"/>
                  </a:cubicBezTo>
                  <a:lnTo>
                    <a:pt x="6001" y="8608"/>
                  </a:lnTo>
                  <a:lnTo>
                    <a:pt x="95" y="8608"/>
                  </a:lnTo>
                  <a:cubicBezTo>
                    <a:pt x="48" y="8608"/>
                    <a:pt x="0" y="8656"/>
                    <a:pt x="0" y="8703"/>
                  </a:cubicBezTo>
                  <a:cubicBezTo>
                    <a:pt x="0" y="8763"/>
                    <a:pt x="48" y="8799"/>
                    <a:pt x="95" y="8799"/>
                  </a:cubicBezTo>
                  <a:lnTo>
                    <a:pt x="6132" y="8799"/>
                  </a:lnTo>
                  <a:cubicBezTo>
                    <a:pt x="6156" y="8799"/>
                    <a:pt x="6180" y="8787"/>
                    <a:pt x="6203" y="8763"/>
                  </a:cubicBezTo>
                  <a:cubicBezTo>
                    <a:pt x="6227" y="8739"/>
                    <a:pt x="6227" y="8715"/>
                    <a:pt x="6227" y="8680"/>
                  </a:cubicBezTo>
                  <a:lnTo>
                    <a:pt x="4263" y="191"/>
                  </a:lnTo>
                  <a:lnTo>
                    <a:pt x="17717" y="191"/>
                  </a:lnTo>
                  <a:lnTo>
                    <a:pt x="15752" y="8680"/>
                  </a:lnTo>
                  <a:cubicBezTo>
                    <a:pt x="15752" y="8715"/>
                    <a:pt x="15752" y="8739"/>
                    <a:pt x="15776" y="8763"/>
                  </a:cubicBezTo>
                  <a:cubicBezTo>
                    <a:pt x="15788" y="8787"/>
                    <a:pt x="15824" y="8799"/>
                    <a:pt x="15847" y="8799"/>
                  </a:cubicBezTo>
                  <a:lnTo>
                    <a:pt x="21872" y="8799"/>
                  </a:lnTo>
                  <a:cubicBezTo>
                    <a:pt x="21931" y="8799"/>
                    <a:pt x="21979" y="8763"/>
                    <a:pt x="21979" y="8703"/>
                  </a:cubicBezTo>
                  <a:cubicBezTo>
                    <a:pt x="21979" y="8656"/>
                    <a:pt x="21931" y="8608"/>
                    <a:pt x="21884" y="8608"/>
                  </a:cubicBezTo>
                  <a:lnTo>
                    <a:pt x="15966" y="8608"/>
                  </a:lnTo>
                  <a:lnTo>
                    <a:pt x="17931" y="119"/>
                  </a:lnTo>
                  <a:cubicBezTo>
                    <a:pt x="17931" y="83"/>
                    <a:pt x="17931" y="60"/>
                    <a:pt x="17907" y="36"/>
                  </a:cubicBezTo>
                  <a:cubicBezTo>
                    <a:pt x="17895" y="12"/>
                    <a:pt x="17860" y="0"/>
                    <a:pt x="1783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0"/>
            <p:cNvSpPr/>
            <p:nvPr/>
          </p:nvSpPr>
          <p:spPr>
            <a:xfrm>
              <a:off x="5688687" y="4642677"/>
              <a:ext cx="188608" cy="95488"/>
            </a:xfrm>
            <a:custGeom>
              <a:rect b="b" l="l" r="r" t="t"/>
              <a:pathLst>
                <a:path extrusionOk="0" h="2984" w="5894">
                  <a:moveTo>
                    <a:pt x="646" y="1"/>
                  </a:moveTo>
                  <a:cubicBezTo>
                    <a:pt x="466" y="1"/>
                    <a:pt x="282" y="10"/>
                    <a:pt x="95" y="31"/>
                  </a:cubicBezTo>
                  <a:cubicBezTo>
                    <a:pt x="48" y="43"/>
                    <a:pt x="0" y="90"/>
                    <a:pt x="12" y="138"/>
                  </a:cubicBezTo>
                  <a:cubicBezTo>
                    <a:pt x="12" y="197"/>
                    <a:pt x="60" y="233"/>
                    <a:pt x="119" y="233"/>
                  </a:cubicBezTo>
                  <a:cubicBezTo>
                    <a:pt x="304" y="212"/>
                    <a:pt x="486" y="202"/>
                    <a:pt x="665" y="202"/>
                  </a:cubicBezTo>
                  <a:cubicBezTo>
                    <a:pt x="3616" y="202"/>
                    <a:pt x="5692" y="2914"/>
                    <a:pt x="5703" y="2948"/>
                  </a:cubicBezTo>
                  <a:cubicBezTo>
                    <a:pt x="5727" y="2972"/>
                    <a:pt x="5751" y="2984"/>
                    <a:pt x="5787" y="2984"/>
                  </a:cubicBezTo>
                  <a:cubicBezTo>
                    <a:pt x="5810" y="2984"/>
                    <a:pt x="5822" y="2972"/>
                    <a:pt x="5846" y="2960"/>
                  </a:cubicBezTo>
                  <a:cubicBezTo>
                    <a:pt x="5882" y="2936"/>
                    <a:pt x="5894" y="2864"/>
                    <a:pt x="5858" y="2829"/>
                  </a:cubicBezTo>
                  <a:cubicBezTo>
                    <a:pt x="5835" y="2795"/>
                    <a:pt x="3711" y="1"/>
                    <a:pt x="64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0"/>
            <p:cNvSpPr/>
            <p:nvPr/>
          </p:nvSpPr>
          <p:spPr>
            <a:xfrm>
              <a:off x="5724111" y="4964821"/>
              <a:ext cx="206528" cy="6144"/>
            </a:xfrm>
            <a:custGeom>
              <a:rect b="b" l="l" r="r" t="t"/>
              <a:pathLst>
                <a:path extrusionOk="0" h="192" w="6454">
                  <a:moveTo>
                    <a:pt x="96" y="1"/>
                  </a:moveTo>
                  <a:cubicBezTo>
                    <a:pt x="48" y="1"/>
                    <a:pt x="0" y="48"/>
                    <a:pt x="0" y="96"/>
                  </a:cubicBezTo>
                  <a:cubicBezTo>
                    <a:pt x="0" y="156"/>
                    <a:pt x="48" y="191"/>
                    <a:pt x="96" y="191"/>
                  </a:cubicBezTo>
                  <a:lnTo>
                    <a:pt x="6358" y="191"/>
                  </a:lnTo>
                  <a:cubicBezTo>
                    <a:pt x="6406" y="191"/>
                    <a:pt x="6454" y="156"/>
                    <a:pt x="6454" y="96"/>
                  </a:cubicBezTo>
                  <a:cubicBezTo>
                    <a:pt x="6454" y="48"/>
                    <a:pt x="6406" y="1"/>
                    <a:pt x="635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0"/>
            <p:cNvSpPr/>
            <p:nvPr/>
          </p:nvSpPr>
          <p:spPr>
            <a:xfrm>
              <a:off x="6255215" y="4964821"/>
              <a:ext cx="206528" cy="6144"/>
            </a:xfrm>
            <a:custGeom>
              <a:rect b="b" l="l" r="r" t="t"/>
              <a:pathLst>
                <a:path extrusionOk="0" h="192" w="6454">
                  <a:moveTo>
                    <a:pt x="96" y="1"/>
                  </a:moveTo>
                  <a:cubicBezTo>
                    <a:pt x="48" y="1"/>
                    <a:pt x="1" y="48"/>
                    <a:pt x="1" y="96"/>
                  </a:cubicBezTo>
                  <a:cubicBezTo>
                    <a:pt x="1" y="156"/>
                    <a:pt x="48" y="191"/>
                    <a:pt x="96" y="191"/>
                  </a:cubicBezTo>
                  <a:lnTo>
                    <a:pt x="6359" y="191"/>
                  </a:lnTo>
                  <a:cubicBezTo>
                    <a:pt x="6406" y="191"/>
                    <a:pt x="6454" y="156"/>
                    <a:pt x="6454" y="96"/>
                  </a:cubicBezTo>
                  <a:cubicBezTo>
                    <a:pt x="6454" y="48"/>
                    <a:pt x="6406" y="1"/>
                    <a:pt x="635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0"/>
            <p:cNvSpPr/>
            <p:nvPr/>
          </p:nvSpPr>
          <p:spPr>
            <a:xfrm>
              <a:off x="6308559" y="4652885"/>
              <a:ext cx="190528" cy="85280"/>
            </a:xfrm>
            <a:custGeom>
              <a:rect b="b" l="l" r="r" t="t"/>
              <a:pathLst>
                <a:path extrusionOk="0" h="2665" w="5954">
                  <a:moveTo>
                    <a:pt x="5525" y="1"/>
                  </a:moveTo>
                  <a:cubicBezTo>
                    <a:pt x="2266" y="1"/>
                    <a:pt x="59" y="2475"/>
                    <a:pt x="36" y="2498"/>
                  </a:cubicBezTo>
                  <a:cubicBezTo>
                    <a:pt x="1" y="2545"/>
                    <a:pt x="1" y="2605"/>
                    <a:pt x="48" y="2641"/>
                  </a:cubicBezTo>
                  <a:cubicBezTo>
                    <a:pt x="60" y="2653"/>
                    <a:pt x="84" y="2665"/>
                    <a:pt x="108" y="2665"/>
                  </a:cubicBezTo>
                  <a:cubicBezTo>
                    <a:pt x="132" y="2665"/>
                    <a:pt x="155" y="2653"/>
                    <a:pt x="179" y="2629"/>
                  </a:cubicBezTo>
                  <a:cubicBezTo>
                    <a:pt x="202" y="2606"/>
                    <a:pt x="2359" y="192"/>
                    <a:pt x="5535" y="192"/>
                  </a:cubicBezTo>
                  <a:cubicBezTo>
                    <a:pt x="5638" y="192"/>
                    <a:pt x="5742" y="195"/>
                    <a:pt x="5847" y="200"/>
                  </a:cubicBezTo>
                  <a:cubicBezTo>
                    <a:pt x="5853" y="201"/>
                    <a:pt x="5859" y="202"/>
                    <a:pt x="5865" y="202"/>
                  </a:cubicBezTo>
                  <a:cubicBezTo>
                    <a:pt x="5913" y="202"/>
                    <a:pt x="5943" y="159"/>
                    <a:pt x="5954" y="117"/>
                  </a:cubicBezTo>
                  <a:cubicBezTo>
                    <a:pt x="5954" y="57"/>
                    <a:pt x="5906" y="9"/>
                    <a:pt x="5858" y="9"/>
                  </a:cubicBezTo>
                  <a:cubicBezTo>
                    <a:pt x="5746" y="4"/>
                    <a:pt x="5635" y="1"/>
                    <a:pt x="552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0"/>
            <p:cNvSpPr/>
            <p:nvPr/>
          </p:nvSpPr>
          <p:spPr>
            <a:xfrm>
              <a:off x="6095215" y="4573173"/>
              <a:ext cx="46112" cy="164992"/>
            </a:xfrm>
            <a:custGeom>
              <a:rect b="b" l="l" r="r" t="t"/>
              <a:pathLst>
                <a:path extrusionOk="0" h="5156" w="1441">
                  <a:moveTo>
                    <a:pt x="905" y="0"/>
                  </a:moveTo>
                  <a:cubicBezTo>
                    <a:pt x="857" y="12"/>
                    <a:pt x="822" y="72"/>
                    <a:pt x="834" y="119"/>
                  </a:cubicBezTo>
                  <a:cubicBezTo>
                    <a:pt x="834" y="143"/>
                    <a:pt x="1238" y="2203"/>
                    <a:pt x="667" y="3036"/>
                  </a:cubicBezTo>
                  <a:cubicBezTo>
                    <a:pt x="548" y="3215"/>
                    <a:pt x="381" y="3322"/>
                    <a:pt x="179" y="3358"/>
                  </a:cubicBezTo>
                  <a:cubicBezTo>
                    <a:pt x="143" y="3370"/>
                    <a:pt x="107" y="3405"/>
                    <a:pt x="107" y="3453"/>
                  </a:cubicBezTo>
                  <a:lnTo>
                    <a:pt x="12" y="5048"/>
                  </a:lnTo>
                  <a:cubicBezTo>
                    <a:pt x="0" y="5108"/>
                    <a:pt x="48" y="5156"/>
                    <a:pt x="95" y="5156"/>
                  </a:cubicBezTo>
                  <a:lnTo>
                    <a:pt x="107" y="5156"/>
                  </a:lnTo>
                  <a:cubicBezTo>
                    <a:pt x="155" y="5156"/>
                    <a:pt x="202" y="5120"/>
                    <a:pt x="202" y="5060"/>
                  </a:cubicBezTo>
                  <a:lnTo>
                    <a:pt x="298" y="3536"/>
                  </a:lnTo>
                  <a:cubicBezTo>
                    <a:pt x="512" y="3477"/>
                    <a:pt x="691" y="3346"/>
                    <a:pt x="822" y="3143"/>
                  </a:cubicBezTo>
                  <a:cubicBezTo>
                    <a:pt x="1441" y="2239"/>
                    <a:pt x="1036" y="167"/>
                    <a:pt x="1024" y="83"/>
                  </a:cubicBezTo>
                  <a:cubicBezTo>
                    <a:pt x="1012" y="24"/>
                    <a:pt x="953" y="0"/>
                    <a:pt x="90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0"/>
            <p:cNvSpPr/>
            <p:nvPr/>
          </p:nvSpPr>
          <p:spPr>
            <a:xfrm>
              <a:off x="6089487" y="4573173"/>
              <a:ext cx="17568" cy="113568"/>
            </a:xfrm>
            <a:custGeom>
              <a:rect b="b" l="l" r="r" t="t"/>
              <a:pathLst>
                <a:path extrusionOk="0" h="3549" w="549">
                  <a:moveTo>
                    <a:pt x="84" y="0"/>
                  </a:moveTo>
                  <a:cubicBezTo>
                    <a:pt x="36" y="12"/>
                    <a:pt x="0" y="72"/>
                    <a:pt x="12" y="119"/>
                  </a:cubicBezTo>
                  <a:cubicBezTo>
                    <a:pt x="12" y="131"/>
                    <a:pt x="358" y="1858"/>
                    <a:pt x="286" y="3453"/>
                  </a:cubicBezTo>
                  <a:cubicBezTo>
                    <a:pt x="286" y="3501"/>
                    <a:pt x="322" y="3548"/>
                    <a:pt x="381" y="3548"/>
                  </a:cubicBezTo>
                  <a:cubicBezTo>
                    <a:pt x="429" y="3548"/>
                    <a:pt x="477" y="3512"/>
                    <a:pt x="477" y="3465"/>
                  </a:cubicBezTo>
                  <a:cubicBezTo>
                    <a:pt x="548" y="1846"/>
                    <a:pt x="203" y="95"/>
                    <a:pt x="203" y="83"/>
                  </a:cubicBezTo>
                  <a:cubicBezTo>
                    <a:pt x="191" y="24"/>
                    <a:pt x="143" y="0"/>
                    <a:pt x="8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0"/>
            <p:cNvSpPr/>
            <p:nvPr/>
          </p:nvSpPr>
          <p:spPr>
            <a:xfrm>
              <a:off x="6079567" y="3975765"/>
              <a:ext cx="123872" cy="107456"/>
            </a:xfrm>
            <a:custGeom>
              <a:rect b="b" l="l" r="r" t="t"/>
              <a:pathLst>
                <a:path extrusionOk="0" h="3358" w="3871">
                  <a:moveTo>
                    <a:pt x="846" y="0"/>
                  </a:moveTo>
                  <a:cubicBezTo>
                    <a:pt x="846" y="643"/>
                    <a:pt x="811" y="1191"/>
                    <a:pt x="775" y="1572"/>
                  </a:cubicBezTo>
                  <a:cubicBezTo>
                    <a:pt x="739" y="1941"/>
                    <a:pt x="525" y="2262"/>
                    <a:pt x="203" y="2429"/>
                  </a:cubicBezTo>
                  <a:lnTo>
                    <a:pt x="1" y="2536"/>
                  </a:lnTo>
                  <a:lnTo>
                    <a:pt x="1" y="3358"/>
                  </a:lnTo>
                  <a:lnTo>
                    <a:pt x="3870" y="3358"/>
                  </a:lnTo>
                  <a:lnTo>
                    <a:pt x="3870" y="2834"/>
                  </a:lnTo>
                  <a:cubicBezTo>
                    <a:pt x="3870" y="2834"/>
                    <a:pt x="3370" y="2489"/>
                    <a:pt x="3323" y="2155"/>
                  </a:cubicBezTo>
                  <a:cubicBezTo>
                    <a:pt x="3275" y="1810"/>
                    <a:pt x="3323" y="119"/>
                    <a:pt x="3323" y="119"/>
                  </a:cubicBez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0"/>
            <p:cNvSpPr/>
            <p:nvPr/>
          </p:nvSpPr>
          <p:spPr>
            <a:xfrm>
              <a:off x="6076527" y="3972693"/>
              <a:ext cx="129952" cy="113568"/>
            </a:xfrm>
            <a:custGeom>
              <a:rect b="b" l="l" r="r" t="t"/>
              <a:pathLst>
                <a:path extrusionOk="0" h="3549" w="4061">
                  <a:moveTo>
                    <a:pt x="953" y="1"/>
                  </a:moveTo>
                  <a:cubicBezTo>
                    <a:pt x="917" y="1"/>
                    <a:pt x="894" y="13"/>
                    <a:pt x="882" y="25"/>
                  </a:cubicBezTo>
                  <a:cubicBezTo>
                    <a:pt x="858" y="49"/>
                    <a:pt x="846" y="72"/>
                    <a:pt x="846" y="96"/>
                  </a:cubicBezTo>
                  <a:cubicBezTo>
                    <a:pt x="846" y="763"/>
                    <a:pt x="810" y="1311"/>
                    <a:pt x="775" y="1656"/>
                  </a:cubicBezTo>
                  <a:cubicBezTo>
                    <a:pt x="739" y="1989"/>
                    <a:pt x="548" y="2287"/>
                    <a:pt x="251" y="2442"/>
                  </a:cubicBezTo>
                  <a:lnTo>
                    <a:pt x="60" y="2549"/>
                  </a:lnTo>
                  <a:cubicBezTo>
                    <a:pt x="24" y="2561"/>
                    <a:pt x="1" y="2596"/>
                    <a:pt x="1" y="2632"/>
                  </a:cubicBezTo>
                  <a:lnTo>
                    <a:pt x="1" y="3454"/>
                  </a:lnTo>
                  <a:cubicBezTo>
                    <a:pt x="1" y="3501"/>
                    <a:pt x="48" y="3549"/>
                    <a:pt x="96" y="3549"/>
                  </a:cubicBezTo>
                  <a:cubicBezTo>
                    <a:pt x="155" y="3549"/>
                    <a:pt x="203" y="3501"/>
                    <a:pt x="203" y="3454"/>
                  </a:cubicBezTo>
                  <a:lnTo>
                    <a:pt x="203" y="2692"/>
                  </a:lnTo>
                  <a:lnTo>
                    <a:pt x="346" y="2620"/>
                  </a:lnTo>
                  <a:cubicBezTo>
                    <a:pt x="691" y="2430"/>
                    <a:pt x="929" y="2073"/>
                    <a:pt x="965" y="1668"/>
                  </a:cubicBezTo>
                  <a:cubicBezTo>
                    <a:pt x="1001" y="1346"/>
                    <a:pt x="1037" y="822"/>
                    <a:pt x="1037" y="191"/>
                  </a:cubicBezTo>
                  <a:lnTo>
                    <a:pt x="3323" y="299"/>
                  </a:lnTo>
                  <a:cubicBezTo>
                    <a:pt x="3311" y="668"/>
                    <a:pt x="3275" y="1965"/>
                    <a:pt x="3323" y="2263"/>
                  </a:cubicBezTo>
                  <a:cubicBezTo>
                    <a:pt x="3370" y="2573"/>
                    <a:pt x="3739" y="2882"/>
                    <a:pt x="3870" y="2977"/>
                  </a:cubicBezTo>
                  <a:lnTo>
                    <a:pt x="3870" y="3454"/>
                  </a:lnTo>
                  <a:cubicBezTo>
                    <a:pt x="3870" y="3501"/>
                    <a:pt x="3906" y="3549"/>
                    <a:pt x="3965" y="3549"/>
                  </a:cubicBezTo>
                  <a:cubicBezTo>
                    <a:pt x="4013" y="3549"/>
                    <a:pt x="4061" y="3501"/>
                    <a:pt x="4061" y="3454"/>
                  </a:cubicBezTo>
                  <a:lnTo>
                    <a:pt x="4061" y="2930"/>
                  </a:lnTo>
                  <a:cubicBezTo>
                    <a:pt x="4061" y="2906"/>
                    <a:pt x="4037" y="2870"/>
                    <a:pt x="4013" y="2858"/>
                  </a:cubicBezTo>
                  <a:cubicBezTo>
                    <a:pt x="3894" y="2763"/>
                    <a:pt x="3549" y="2477"/>
                    <a:pt x="3513" y="2227"/>
                  </a:cubicBezTo>
                  <a:cubicBezTo>
                    <a:pt x="3465" y="1906"/>
                    <a:pt x="3513" y="227"/>
                    <a:pt x="3513" y="215"/>
                  </a:cubicBezTo>
                  <a:cubicBezTo>
                    <a:pt x="3513" y="168"/>
                    <a:pt x="3477" y="120"/>
                    <a:pt x="3418" y="120"/>
                  </a:cubicBezTo>
                  <a:lnTo>
                    <a:pt x="953"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0"/>
            <p:cNvSpPr/>
            <p:nvPr/>
          </p:nvSpPr>
          <p:spPr>
            <a:xfrm>
              <a:off x="6124143" y="3977653"/>
              <a:ext cx="61376" cy="54144"/>
            </a:xfrm>
            <a:custGeom>
              <a:rect b="b" l="l" r="r" t="t"/>
              <a:pathLst>
                <a:path extrusionOk="0" h="1692" w="1918">
                  <a:moveTo>
                    <a:pt x="108" y="1"/>
                  </a:moveTo>
                  <a:lnTo>
                    <a:pt x="1" y="929"/>
                  </a:lnTo>
                  <a:cubicBezTo>
                    <a:pt x="1" y="929"/>
                    <a:pt x="1001" y="1608"/>
                    <a:pt x="1906" y="1691"/>
                  </a:cubicBezTo>
                  <a:cubicBezTo>
                    <a:pt x="1906" y="1239"/>
                    <a:pt x="1918" y="596"/>
                    <a:pt x="1918" y="263"/>
                  </a:cubicBezTo>
                  <a:lnTo>
                    <a:pt x="108"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0"/>
            <p:cNvSpPr/>
            <p:nvPr/>
          </p:nvSpPr>
          <p:spPr>
            <a:xfrm>
              <a:off x="6120719" y="3974613"/>
              <a:ext cx="68224" cy="60224"/>
            </a:xfrm>
            <a:custGeom>
              <a:rect b="b" l="l" r="r" t="t"/>
              <a:pathLst>
                <a:path extrusionOk="0" h="1882" w="2132">
                  <a:moveTo>
                    <a:pt x="298" y="203"/>
                  </a:moveTo>
                  <a:lnTo>
                    <a:pt x="1930" y="441"/>
                  </a:lnTo>
                  <a:cubicBezTo>
                    <a:pt x="1918" y="774"/>
                    <a:pt x="1918" y="1274"/>
                    <a:pt x="1918" y="1679"/>
                  </a:cubicBezTo>
                  <a:cubicBezTo>
                    <a:pt x="1191" y="1572"/>
                    <a:pt x="406" y="1108"/>
                    <a:pt x="203" y="977"/>
                  </a:cubicBezTo>
                  <a:lnTo>
                    <a:pt x="298" y="203"/>
                  </a:lnTo>
                  <a:close/>
                  <a:moveTo>
                    <a:pt x="227" y="0"/>
                  </a:moveTo>
                  <a:cubicBezTo>
                    <a:pt x="203" y="0"/>
                    <a:pt x="179" y="0"/>
                    <a:pt x="156" y="24"/>
                  </a:cubicBezTo>
                  <a:cubicBezTo>
                    <a:pt x="132" y="36"/>
                    <a:pt x="120" y="60"/>
                    <a:pt x="120" y="84"/>
                  </a:cubicBezTo>
                  <a:lnTo>
                    <a:pt x="13" y="1012"/>
                  </a:lnTo>
                  <a:cubicBezTo>
                    <a:pt x="1" y="1048"/>
                    <a:pt x="25" y="1084"/>
                    <a:pt x="48" y="1108"/>
                  </a:cubicBezTo>
                  <a:cubicBezTo>
                    <a:pt x="96" y="1132"/>
                    <a:pt x="1096" y="1798"/>
                    <a:pt x="2001" y="1882"/>
                  </a:cubicBezTo>
                  <a:lnTo>
                    <a:pt x="2013" y="1882"/>
                  </a:lnTo>
                  <a:cubicBezTo>
                    <a:pt x="2072" y="1882"/>
                    <a:pt x="2108" y="1834"/>
                    <a:pt x="2108" y="1786"/>
                  </a:cubicBezTo>
                  <a:cubicBezTo>
                    <a:pt x="2108" y="1774"/>
                    <a:pt x="2108" y="1763"/>
                    <a:pt x="2108" y="1763"/>
                  </a:cubicBezTo>
                  <a:cubicBezTo>
                    <a:pt x="2108" y="1322"/>
                    <a:pt x="2120" y="703"/>
                    <a:pt x="2132" y="370"/>
                  </a:cubicBezTo>
                  <a:cubicBezTo>
                    <a:pt x="2132" y="322"/>
                    <a:pt x="2096" y="274"/>
                    <a:pt x="2049" y="262"/>
                  </a:cubicBezTo>
                  <a:lnTo>
                    <a:pt x="22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0"/>
            <p:cNvSpPr/>
            <p:nvPr/>
          </p:nvSpPr>
          <p:spPr>
            <a:xfrm>
              <a:off x="6067023" y="3896949"/>
              <a:ext cx="29344" cy="47968"/>
            </a:xfrm>
            <a:custGeom>
              <a:rect b="b" l="l" r="r" t="t"/>
              <a:pathLst>
                <a:path extrusionOk="0" h="1499" w="917">
                  <a:moveTo>
                    <a:pt x="495" y="0"/>
                  </a:moveTo>
                  <a:cubicBezTo>
                    <a:pt x="425" y="0"/>
                    <a:pt x="354" y="33"/>
                    <a:pt x="286" y="118"/>
                  </a:cubicBezTo>
                  <a:cubicBezTo>
                    <a:pt x="0" y="487"/>
                    <a:pt x="202" y="1439"/>
                    <a:pt x="774" y="1499"/>
                  </a:cubicBezTo>
                  <a:lnTo>
                    <a:pt x="917" y="332"/>
                  </a:lnTo>
                  <a:cubicBezTo>
                    <a:pt x="917" y="332"/>
                    <a:pt x="716" y="0"/>
                    <a:pt x="4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0"/>
            <p:cNvSpPr/>
            <p:nvPr/>
          </p:nvSpPr>
          <p:spPr>
            <a:xfrm>
              <a:off x="6067375" y="3893845"/>
              <a:ext cx="32416" cy="54144"/>
            </a:xfrm>
            <a:custGeom>
              <a:rect b="b" l="l" r="r" t="t"/>
              <a:pathLst>
                <a:path extrusionOk="0" h="1692" w="1013">
                  <a:moveTo>
                    <a:pt x="501" y="0"/>
                  </a:moveTo>
                  <a:cubicBezTo>
                    <a:pt x="418" y="0"/>
                    <a:pt x="299" y="24"/>
                    <a:pt x="191" y="155"/>
                  </a:cubicBezTo>
                  <a:cubicBezTo>
                    <a:pt x="13" y="381"/>
                    <a:pt x="1" y="822"/>
                    <a:pt x="156" y="1191"/>
                  </a:cubicBezTo>
                  <a:cubicBezTo>
                    <a:pt x="287" y="1489"/>
                    <a:pt x="501" y="1667"/>
                    <a:pt x="751" y="1691"/>
                  </a:cubicBezTo>
                  <a:lnTo>
                    <a:pt x="763" y="1691"/>
                  </a:lnTo>
                  <a:cubicBezTo>
                    <a:pt x="811" y="1691"/>
                    <a:pt x="858" y="1655"/>
                    <a:pt x="858" y="1596"/>
                  </a:cubicBezTo>
                  <a:cubicBezTo>
                    <a:pt x="870" y="1548"/>
                    <a:pt x="822" y="1501"/>
                    <a:pt x="775" y="1501"/>
                  </a:cubicBezTo>
                  <a:cubicBezTo>
                    <a:pt x="525" y="1477"/>
                    <a:pt x="394" y="1250"/>
                    <a:pt x="334" y="1108"/>
                  </a:cubicBezTo>
                  <a:cubicBezTo>
                    <a:pt x="203" y="810"/>
                    <a:pt x="215" y="453"/>
                    <a:pt x="346" y="274"/>
                  </a:cubicBezTo>
                  <a:cubicBezTo>
                    <a:pt x="418" y="191"/>
                    <a:pt x="477" y="191"/>
                    <a:pt x="489" y="191"/>
                  </a:cubicBezTo>
                  <a:cubicBezTo>
                    <a:pt x="620" y="203"/>
                    <a:pt x="775" y="405"/>
                    <a:pt x="822" y="477"/>
                  </a:cubicBezTo>
                  <a:cubicBezTo>
                    <a:pt x="837" y="505"/>
                    <a:pt x="864" y="521"/>
                    <a:pt x="894" y="521"/>
                  </a:cubicBezTo>
                  <a:cubicBezTo>
                    <a:pt x="914" y="521"/>
                    <a:pt x="935" y="514"/>
                    <a:pt x="953" y="500"/>
                  </a:cubicBezTo>
                  <a:cubicBezTo>
                    <a:pt x="1001" y="477"/>
                    <a:pt x="1013" y="417"/>
                    <a:pt x="989" y="369"/>
                  </a:cubicBezTo>
                  <a:cubicBezTo>
                    <a:pt x="965" y="334"/>
                    <a:pt x="763" y="12"/>
                    <a:pt x="50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0"/>
            <p:cNvSpPr/>
            <p:nvPr/>
          </p:nvSpPr>
          <p:spPr>
            <a:xfrm>
              <a:off x="6211407" y="3921749"/>
              <a:ext cx="40640" cy="45312"/>
            </a:xfrm>
            <a:custGeom>
              <a:rect b="b" l="l" r="r" t="t"/>
              <a:pathLst>
                <a:path extrusionOk="0" h="1416" w="1270">
                  <a:moveTo>
                    <a:pt x="625" y="1"/>
                  </a:moveTo>
                  <a:cubicBezTo>
                    <a:pt x="398" y="1"/>
                    <a:pt x="179" y="105"/>
                    <a:pt x="179" y="105"/>
                  </a:cubicBezTo>
                  <a:lnTo>
                    <a:pt x="0" y="1414"/>
                  </a:lnTo>
                  <a:cubicBezTo>
                    <a:pt x="17" y="1415"/>
                    <a:pt x="34" y="1416"/>
                    <a:pt x="51" y="1416"/>
                  </a:cubicBezTo>
                  <a:cubicBezTo>
                    <a:pt x="708" y="1416"/>
                    <a:pt x="1269" y="747"/>
                    <a:pt x="1060" y="271"/>
                  </a:cubicBezTo>
                  <a:cubicBezTo>
                    <a:pt x="973" y="61"/>
                    <a:pt x="797" y="1"/>
                    <a:pt x="6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0"/>
            <p:cNvSpPr/>
            <p:nvPr/>
          </p:nvSpPr>
          <p:spPr>
            <a:xfrm>
              <a:off x="6207983" y="3918837"/>
              <a:ext cx="43456" cy="51232"/>
            </a:xfrm>
            <a:custGeom>
              <a:rect b="b" l="l" r="r" t="t"/>
              <a:pathLst>
                <a:path extrusionOk="0" h="1601" w="1358">
                  <a:moveTo>
                    <a:pt x="726" y="0"/>
                  </a:moveTo>
                  <a:cubicBezTo>
                    <a:pt x="483" y="0"/>
                    <a:pt x="256" y="103"/>
                    <a:pt x="238" y="112"/>
                  </a:cubicBezTo>
                  <a:cubicBezTo>
                    <a:pt x="191" y="136"/>
                    <a:pt x="179" y="196"/>
                    <a:pt x="203" y="243"/>
                  </a:cubicBezTo>
                  <a:cubicBezTo>
                    <a:pt x="211" y="278"/>
                    <a:pt x="246" y="300"/>
                    <a:pt x="282" y="300"/>
                  </a:cubicBezTo>
                  <a:cubicBezTo>
                    <a:pt x="295" y="300"/>
                    <a:pt x="309" y="297"/>
                    <a:pt x="322" y="291"/>
                  </a:cubicBezTo>
                  <a:cubicBezTo>
                    <a:pt x="331" y="282"/>
                    <a:pt x="529" y="189"/>
                    <a:pt x="723" y="189"/>
                  </a:cubicBezTo>
                  <a:cubicBezTo>
                    <a:pt x="782" y="189"/>
                    <a:pt x="841" y="197"/>
                    <a:pt x="893" y="219"/>
                  </a:cubicBezTo>
                  <a:cubicBezTo>
                    <a:pt x="989" y="243"/>
                    <a:pt x="1048" y="303"/>
                    <a:pt x="1084" y="398"/>
                  </a:cubicBezTo>
                  <a:cubicBezTo>
                    <a:pt x="1155" y="565"/>
                    <a:pt x="1108" y="767"/>
                    <a:pt x="977" y="958"/>
                  </a:cubicBezTo>
                  <a:cubicBezTo>
                    <a:pt x="781" y="1234"/>
                    <a:pt x="462" y="1411"/>
                    <a:pt x="139" y="1411"/>
                  </a:cubicBezTo>
                  <a:cubicBezTo>
                    <a:pt x="128" y="1411"/>
                    <a:pt x="118" y="1410"/>
                    <a:pt x="107" y="1410"/>
                  </a:cubicBezTo>
                  <a:cubicBezTo>
                    <a:pt x="48" y="1410"/>
                    <a:pt x="12" y="1446"/>
                    <a:pt x="0" y="1505"/>
                  </a:cubicBezTo>
                  <a:cubicBezTo>
                    <a:pt x="0" y="1553"/>
                    <a:pt x="48" y="1601"/>
                    <a:pt x="96" y="1601"/>
                  </a:cubicBezTo>
                  <a:lnTo>
                    <a:pt x="143" y="1601"/>
                  </a:lnTo>
                  <a:cubicBezTo>
                    <a:pt x="524" y="1601"/>
                    <a:pt x="905" y="1398"/>
                    <a:pt x="1143" y="1065"/>
                  </a:cubicBezTo>
                  <a:cubicBezTo>
                    <a:pt x="1310" y="815"/>
                    <a:pt x="1358" y="553"/>
                    <a:pt x="1262" y="327"/>
                  </a:cubicBezTo>
                  <a:cubicBezTo>
                    <a:pt x="1203" y="184"/>
                    <a:pt x="1096" y="88"/>
                    <a:pt x="965" y="41"/>
                  </a:cubicBezTo>
                  <a:cubicBezTo>
                    <a:pt x="888" y="11"/>
                    <a:pt x="806" y="0"/>
                    <a:pt x="72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0"/>
            <p:cNvSpPr/>
            <p:nvPr/>
          </p:nvSpPr>
          <p:spPr>
            <a:xfrm>
              <a:off x="6073871" y="3831477"/>
              <a:ext cx="155840" cy="181664"/>
            </a:xfrm>
            <a:custGeom>
              <a:rect b="b" l="l" r="r" t="t"/>
              <a:pathLst>
                <a:path extrusionOk="0" h="5677" w="4870">
                  <a:moveTo>
                    <a:pt x="2699" y="0"/>
                  </a:moveTo>
                  <a:cubicBezTo>
                    <a:pt x="1735" y="0"/>
                    <a:pt x="787" y="409"/>
                    <a:pt x="679" y="1116"/>
                  </a:cubicBezTo>
                  <a:cubicBezTo>
                    <a:pt x="548" y="1949"/>
                    <a:pt x="0" y="5628"/>
                    <a:pt x="2310" y="5676"/>
                  </a:cubicBezTo>
                  <a:cubicBezTo>
                    <a:pt x="2328" y="5676"/>
                    <a:pt x="2346" y="5677"/>
                    <a:pt x="2364" y="5677"/>
                  </a:cubicBezTo>
                  <a:cubicBezTo>
                    <a:pt x="4612" y="5677"/>
                    <a:pt x="4870" y="2738"/>
                    <a:pt x="4846" y="1604"/>
                  </a:cubicBezTo>
                  <a:cubicBezTo>
                    <a:pt x="4821" y="486"/>
                    <a:pt x="3751" y="0"/>
                    <a:pt x="269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0"/>
            <p:cNvSpPr/>
            <p:nvPr/>
          </p:nvSpPr>
          <p:spPr>
            <a:xfrm>
              <a:off x="6082639" y="3828309"/>
              <a:ext cx="149760" cy="187872"/>
            </a:xfrm>
            <a:custGeom>
              <a:rect b="b" l="l" r="r" t="t"/>
              <a:pathLst>
                <a:path extrusionOk="0" h="5871" w="4680">
                  <a:moveTo>
                    <a:pt x="2429" y="191"/>
                  </a:moveTo>
                  <a:cubicBezTo>
                    <a:pt x="3917" y="191"/>
                    <a:pt x="4465" y="1012"/>
                    <a:pt x="4477" y="1715"/>
                  </a:cubicBezTo>
                  <a:cubicBezTo>
                    <a:pt x="4489" y="2096"/>
                    <a:pt x="4477" y="4096"/>
                    <a:pt x="3501" y="5108"/>
                  </a:cubicBezTo>
                  <a:cubicBezTo>
                    <a:pt x="3132" y="5489"/>
                    <a:pt x="2655" y="5680"/>
                    <a:pt x="2096" y="5680"/>
                  </a:cubicBezTo>
                  <a:lnTo>
                    <a:pt x="2036" y="5680"/>
                  </a:lnTo>
                  <a:cubicBezTo>
                    <a:pt x="1572" y="5668"/>
                    <a:pt x="1191" y="5501"/>
                    <a:pt x="917" y="5168"/>
                  </a:cubicBezTo>
                  <a:cubicBezTo>
                    <a:pt x="357" y="4489"/>
                    <a:pt x="203" y="3096"/>
                    <a:pt x="500" y="1227"/>
                  </a:cubicBezTo>
                  <a:cubicBezTo>
                    <a:pt x="607" y="548"/>
                    <a:pt x="1548" y="191"/>
                    <a:pt x="2429" y="191"/>
                  </a:cubicBezTo>
                  <a:close/>
                  <a:moveTo>
                    <a:pt x="2429" y="0"/>
                  </a:moveTo>
                  <a:cubicBezTo>
                    <a:pt x="1465" y="0"/>
                    <a:pt x="429" y="417"/>
                    <a:pt x="310" y="1203"/>
                  </a:cubicBezTo>
                  <a:cubicBezTo>
                    <a:pt x="0" y="3144"/>
                    <a:pt x="167" y="4561"/>
                    <a:pt x="774" y="5299"/>
                  </a:cubicBezTo>
                  <a:cubicBezTo>
                    <a:pt x="1084" y="5668"/>
                    <a:pt x="1512" y="5858"/>
                    <a:pt x="2036" y="5870"/>
                  </a:cubicBezTo>
                  <a:lnTo>
                    <a:pt x="2096" y="5870"/>
                  </a:lnTo>
                  <a:cubicBezTo>
                    <a:pt x="2703" y="5870"/>
                    <a:pt x="3227" y="5656"/>
                    <a:pt x="3632" y="5239"/>
                  </a:cubicBezTo>
                  <a:cubicBezTo>
                    <a:pt x="4667" y="4180"/>
                    <a:pt x="4679" y="2108"/>
                    <a:pt x="4667" y="1703"/>
                  </a:cubicBezTo>
                  <a:cubicBezTo>
                    <a:pt x="4644" y="524"/>
                    <a:pt x="3524" y="0"/>
                    <a:pt x="242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0"/>
            <p:cNvSpPr/>
            <p:nvPr/>
          </p:nvSpPr>
          <p:spPr>
            <a:xfrm>
              <a:off x="6091023" y="3930453"/>
              <a:ext cx="129184" cy="82688"/>
            </a:xfrm>
            <a:custGeom>
              <a:rect b="b" l="l" r="r" t="t"/>
              <a:pathLst>
                <a:path extrusionOk="0" h="2584" w="4037">
                  <a:moveTo>
                    <a:pt x="1288" y="0"/>
                  </a:moveTo>
                  <a:cubicBezTo>
                    <a:pt x="741" y="0"/>
                    <a:pt x="286" y="65"/>
                    <a:pt x="0" y="118"/>
                  </a:cubicBezTo>
                  <a:cubicBezTo>
                    <a:pt x="60" y="1321"/>
                    <a:pt x="441" y="2547"/>
                    <a:pt x="1774" y="2583"/>
                  </a:cubicBezTo>
                  <a:cubicBezTo>
                    <a:pt x="1790" y="2583"/>
                    <a:pt x="1807" y="2583"/>
                    <a:pt x="1823" y="2583"/>
                  </a:cubicBezTo>
                  <a:cubicBezTo>
                    <a:pt x="3088" y="2583"/>
                    <a:pt x="3719" y="1665"/>
                    <a:pt x="4036" y="654"/>
                  </a:cubicBezTo>
                  <a:cubicBezTo>
                    <a:pt x="3083" y="139"/>
                    <a:pt x="2087" y="0"/>
                    <a:pt x="128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0"/>
            <p:cNvSpPr/>
            <p:nvPr/>
          </p:nvSpPr>
          <p:spPr>
            <a:xfrm>
              <a:off x="6087951" y="3927381"/>
              <a:ext cx="135680" cy="88800"/>
            </a:xfrm>
            <a:custGeom>
              <a:rect b="b" l="l" r="r" t="t"/>
              <a:pathLst>
                <a:path extrusionOk="0" h="2775" w="4240">
                  <a:moveTo>
                    <a:pt x="1394" y="191"/>
                  </a:moveTo>
                  <a:cubicBezTo>
                    <a:pt x="2370" y="191"/>
                    <a:pt x="3239" y="393"/>
                    <a:pt x="4013" y="798"/>
                  </a:cubicBezTo>
                  <a:cubicBezTo>
                    <a:pt x="3632" y="1988"/>
                    <a:pt x="2930" y="2584"/>
                    <a:pt x="1930" y="2584"/>
                  </a:cubicBezTo>
                  <a:lnTo>
                    <a:pt x="1870" y="2584"/>
                  </a:lnTo>
                  <a:cubicBezTo>
                    <a:pt x="858" y="2560"/>
                    <a:pt x="299" y="1786"/>
                    <a:pt x="203" y="298"/>
                  </a:cubicBezTo>
                  <a:cubicBezTo>
                    <a:pt x="489" y="250"/>
                    <a:pt x="906" y="191"/>
                    <a:pt x="1394" y="191"/>
                  </a:cubicBezTo>
                  <a:close/>
                  <a:moveTo>
                    <a:pt x="1394" y="0"/>
                  </a:moveTo>
                  <a:cubicBezTo>
                    <a:pt x="834" y="0"/>
                    <a:pt x="370" y="72"/>
                    <a:pt x="84" y="119"/>
                  </a:cubicBezTo>
                  <a:cubicBezTo>
                    <a:pt x="37" y="131"/>
                    <a:pt x="1" y="179"/>
                    <a:pt x="1" y="226"/>
                  </a:cubicBezTo>
                  <a:cubicBezTo>
                    <a:pt x="84" y="1869"/>
                    <a:pt x="727" y="2750"/>
                    <a:pt x="1870" y="2774"/>
                  </a:cubicBezTo>
                  <a:lnTo>
                    <a:pt x="1930" y="2774"/>
                  </a:lnTo>
                  <a:cubicBezTo>
                    <a:pt x="3025" y="2774"/>
                    <a:pt x="3823" y="2084"/>
                    <a:pt x="4228" y="786"/>
                  </a:cubicBezTo>
                  <a:cubicBezTo>
                    <a:pt x="4239" y="738"/>
                    <a:pt x="4216" y="691"/>
                    <a:pt x="4180" y="667"/>
                  </a:cubicBezTo>
                  <a:cubicBezTo>
                    <a:pt x="3358" y="226"/>
                    <a:pt x="2430" y="0"/>
                    <a:pt x="139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0"/>
            <p:cNvSpPr/>
            <p:nvPr/>
          </p:nvSpPr>
          <p:spPr>
            <a:xfrm>
              <a:off x="6076143" y="3862613"/>
              <a:ext cx="30528" cy="38880"/>
            </a:xfrm>
            <a:custGeom>
              <a:rect b="b" l="l" r="r" t="t"/>
              <a:pathLst>
                <a:path extrusionOk="0" h="1215" w="954">
                  <a:moveTo>
                    <a:pt x="1" y="0"/>
                  </a:moveTo>
                  <a:lnTo>
                    <a:pt x="1" y="1191"/>
                  </a:lnTo>
                  <a:cubicBezTo>
                    <a:pt x="76" y="1108"/>
                    <a:pt x="150" y="1080"/>
                    <a:pt x="218" y="1080"/>
                  </a:cubicBezTo>
                  <a:cubicBezTo>
                    <a:pt x="365" y="1080"/>
                    <a:pt x="477" y="1214"/>
                    <a:pt x="477" y="1214"/>
                  </a:cubicBezTo>
                  <a:cubicBezTo>
                    <a:pt x="477" y="1214"/>
                    <a:pt x="870" y="1072"/>
                    <a:pt x="953" y="321"/>
                  </a:cubicBezTo>
                  <a:lnTo>
                    <a:pt x="1"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0"/>
            <p:cNvSpPr/>
            <p:nvPr/>
          </p:nvSpPr>
          <p:spPr>
            <a:xfrm>
              <a:off x="6073103" y="3859541"/>
              <a:ext cx="36608" cy="44992"/>
            </a:xfrm>
            <a:custGeom>
              <a:rect b="b" l="l" r="r" t="t"/>
              <a:pathLst>
                <a:path extrusionOk="0" h="1406" w="1144">
                  <a:moveTo>
                    <a:pt x="191" y="227"/>
                  </a:moveTo>
                  <a:lnTo>
                    <a:pt x="941" y="477"/>
                  </a:lnTo>
                  <a:cubicBezTo>
                    <a:pt x="870" y="941"/>
                    <a:pt x="679" y="1132"/>
                    <a:pt x="596" y="1191"/>
                  </a:cubicBezTo>
                  <a:cubicBezTo>
                    <a:pt x="536" y="1144"/>
                    <a:pt x="441" y="1084"/>
                    <a:pt x="310" y="1084"/>
                  </a:cubicBezTo>
                  <a:cubicBezTo>
                    <a:pt x="274" y="1084"/>
                    <a:pt x="227" y="1084"/>
                    <a:pt x="191" y="1108"/>
                  </a:cubicBezTo>
                  <a:lnTo>
                    <a:pt x="191" y="227"/>
                  </a:lnTo>
                  <a:close/>
                  <a:moveTo>
                    <a:pt x="120" y="1"/>
                  </a:moveTo>
                  <a:cubicBezTo>
                    <a:pt x="96" y="1"/>
                    <a:pt x="60" y="1"/>
                    <a:pt x="36" y="13"/>
                  </a:cubicBezTo>
                  <a:cubicBezTo>
                    <a:pt x="12" y="36"/>
                    <a:pt x="1" y="60"/>
                    <a:pt x="1" y="96"/>
                  </a:cubicBezTo>
                  <a:lnTo>
                    <a:pt x="1" y="1287"/>
                  </a:lnTo>
                  <a:cubicBezTo>
                    <a:pt x="1" y="1322"/>
                    <a:pt x="24" y="1358"/>
                    <a:pt x="60" y="1382"/>
                  </a:cubicBezTo>
                  <a:cubicBezTo>
                    <a:pt x="70" y="1385"/>
                    <a:pt x="79" y="1387"/>
                    <a:pt x="89" y="1387"/>
                  </a:cubicBezTo>
                  <a:cubicBezTo>
                    <a:pt x="115" y="1387"/>
                    <a:pt x="141" y="1376"/>
                    <a:pt x="167" y="1358"/>
                  </a:cubicBezTo>
                  <a:cubicBezTo>
                    <a:pt x="215" y="1299"/>
                    <a:pt x="262" y="1275"/>
                    <a:pt x="310" y="1275"/>
                  </a:cubicBezTo>
                  <a:cubicBezTo>
                    <a:pt x="417" y="1275"/>
                    <a:pt x="501" y="1370"/>
                    <a:pt x="501" y="1370"/>
                  </a:cubicBezTo>
                  <a:cubicBezTo>
                    <a:pt x="524" y="1394"/>
                    <a:pt x="548" y="1406"/>
                    <a:pt x="572" y="1406"/>
                  </a:cubicBezTo>
                  <a:cubicBezTo>
                    <a:pt x="584" y="1406"/>
                    <a:pt x="596" y="1406"/>
                    <a:pt x="608" y="1394"/>
                  </a:cubicBezTo>
                  <a:cubicBezTo>
                    <a:pt x="632" y="1394"/>
                    <a:pt x="1048" y="1227"/>
                    <a:pt x="1144" y="429"/>
                  </a:cubicBezTo>
                  <a:cubicBezTo>
                    <a:pt x="1144" y="382"/>
                    <a:pt x="1120" y="334"/>
                    <a:pt x="1072" y="322"/>
                  </a:cubicBezTo>
                  <a:lnTo>
                    <a:pt x="120"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0"/>
            <p:cNvSpPr/>
            <p:nvPr/>
          </p:nvSpPr>
          <p:spPr>
            <a:xfrm>
              <a:off x="6214831" y="3874805"/>
              <a:ext cx="38528" cy="49152"/>
            </a:xfrm>
            <a:custGeom>
              <a:rect b="b" l="l" r="r" t="t"/>
              <a:pathLst>
                <a:path extrusionOk="0" h="1536" w="1204">
                  <a:moveTo>
                    <a:pt x="1060" y="0"/>
                  </a:moveTo>
                  <a:cubicBezTo>
                    <a:pt x="679" y="179"/>
                    <a:pt x="263" y="226"/>
                    <a:pt x="263" y="226"/>
                  </a:cubicBezTo>
                  <a:cubicBezTo>
                    <a:pt x="263" y="226"/>
                    <a:pt x="1" y="1322"/>
                    <a:pt x="441" y="1476"/>
                  </a:cubicBezTo>
                  <a:cubicBezTo>
                    <a:pt x="441" y="1476"/>
                    <a:pt x="474" y="1473"/>
                    <a:pt x="521" y="1473"/>
                  </a:cubicBezTo>
                  <a:cubicBezTo>
                    <a:pt x="603" y="1473"/>
                    <a:pt x="726" y="1483"/>
                    <a:pt x="786" y="1536"/>
                  </a:cubicBezTo>
                  <a:cubicBezTo>
                    <a:pt x="786" y="1536"/>
                    <a:pt x="1203" y="1107"/>
                    <a:pt x="106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0"/>
            <p:cNvSpPr/>
            <p:nvPr/>
          </p:nvSpPr>
          <p:spPr>
            <a:xfrm>
              <a:off x="6211407" y="3871477"/>
              <a:ext cx="45376" cy="55552"/>
            </a:xfrm>
            <a:custGeom>
              <a:rect b="b" l="l" r="r" t="t"/>
              <a:pathLst>
                <a:path extrusionOk="0" h="1736" w="1418">
                  <a:moveTo>
                    <a:pt x="1084" y="235"/>
                  </a:moveTo>
                  <a:lnTo>
                    <a:pt x="1084" y="235"/>
                  </a:lnTo>
                  <a:cubicBezTo>
                    <a:pt x="1155" y="985"/>
                    <a:pt x="965" y="1378"/>
                    <a:pt x="870" y="1521"/>
                  </a:cubicBezTo>
                  <a:cubicBezTo>
                    <a:pt x="810" y="1485"/>
                    <a:pt x="727" y="1473"/>
                    <a:pt x="620" y="1473"/>
                  </a:cubicBezTo>
                  <a:cubicBezTo>
                    <a:pt x="596" y="1473"/>
                    <a:pt x="584" y="1473"/>
                    <a:pt x="560" y="1485"/>
                  </a:cubicBezTo>
                  <a:cubicBezTo>
                    <a:pt x="310" y="1366"/>
                    <a:pt x="381" y="711"/>
                    <a:pt x="441" y="414"/>
                  </a:cubicBezTo>
                  <a:cubicBezTo>
                    <a:pt x="560" y="402"/>
                    <a:pt x="822" y="342"/>
                    <a:pt x="1084" y="235"/>
                  </a:cubicBezTo>
                  <a:close/>
                  <a:moveTo>
                    <a:pt x="1166" y="1"/>
                  </a:moveTo>
                  <a:cubicBezTo>
                    <a:pt x="1153" y="1"/>
                    <a:pt x="1141" y="4"/>
                    <a:pt x="1132" y="9"/>
                  </a:cubicBezTo>
                  <a:cubicBezTo>
                    <a:pt x="762" y="187"/>
                    <a:pt x="358" y="235"/>
                    <a:pt x="358" y="235"/>
                  </a:cubicBezTo>
                  <a:cubicBezTo>
                    <a:pt x="310" y="235"/>
                    <a:pt x="286" y="271"/>
                    <a:pt x="274" y="306"/>
                  </a:cubicBezTo>
                  <a:cubicBezTo>
                    <a:pt x="239" y="425"/>
                    <a:pt x="0" y="1497"/>
                    <a:pt x="524" y="1664"/>
                  </a:cubicBezTo>
                  <a:cubicBezTo>
                    <a:pt x="536" y="1676"/>
                    <a:pt x="548" y="1676"/>
                    <a:pt x="560" y="1676"/>
                  </a:cubicBezTo>
                  <a:lnTo>
                    <a:pt x="620" y="1676"/>
                  </a:lnTo>
                  <a:cubicBezTo>
                    <a:pt x="739" y="1676"/>
                    <a:pt x="810" y="1688"/>
                    <a:pt x="834" y="1711"/>
                  </a:cubicBezTo>
                  <a:cubicBezTo>
                    <a:pt x="846" y="1735"/>
                    <a:pt x="870" y="1735"/>
                    <a:pt x="893" y="1735"/>
                  </a:cubicBezTo>
                  <a:cubicBezTo>
                    <a:pt x="917" y="1735"/>
                    <a:pt x="953" y="1723"/>
                    <a:pt x="965" y="1711"/>
                  </a:cubicBezTo>
                  <a:cubicBezTo>
                    <a:pt x="989" y="1688"/>
                    <a:pt x="1417" y="1235"/>
                    <a:pt x="1263" y="92"/>
                  </a:cubicBezTo>
                  <a:cubicBezTo>
                    <a:pt x="1263" y="56"/>
                    <a:pt x="1239" y="33"/>
                    <a:pt x="1215" y="21"/>
                  </a:cubicBezTo>
                  <a:cubicBezTo>
                    <a:pt x="1201" y="7"/>
                    <a:pt x="1183" y="1"/>
                    <a:pt x="116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0"/>
            <p:cNvSpPr/>
            <p:nvPr/>
          </p:nvSpPr>
          <p:spPr>
            <a:xfrm>
              <a:off x="6042991" y="3799157"/>
              <a:ext cx="224384" cy="93792"/>
            </a:xfrm>
            <a:custGeom>
              <a:rect b="b" l="l" r="r" t="t"/>
              <a:pathLst>
                <a:path extrusionOk="0" h="2931" w="7012">
                  <a:moveTo>
                    <a:pt x="4394" y="0"/>
                  </a:moveTo>
                  <a:cubicBezTo>
                    <a:pt x="4272" y="0"/>
                    <a:pt x="4145" y="6"/>
                    <a:pt x="4013" y="19"/>
                  </a:cubicBezTo>
                  <a:cubicBezTo>
                    <a:pt x="1680" y="233"/>
                    <a:pt x="1" y="1566"/>
                    <a:pt x="906" y="2185"/>
                  </a:cubicBezTo>
                  <a:cubicBezTo>
                    <a:pt x="1460" y="2567"/>
                    <a:pt x="3134" y="2930"/>
                    <a:pt x="4510" y="2930"/>
                  </a:cubicBezTo>
                  <a:cubicBezTo>
                    <a:pt x="5412" y="2930"/>
                    <a:pt x="6185" y="2774"/>
                    <a:pt x="6430" y="2364"/>
                  </a:cubicBezTo>
                  <a:cubicBezTo>
                    <a:pt x="7011" y="1392"/>
                    <a:pt x="6260" y="0"/>
                    <a:pt x="439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0"/>
            <p:cNvSpPr/>
            <p:nvPr/>
          </p:nvSpPr>
          <p:spPr>
            <a:xfrm>
              <a:off x="6059375" y="3796117"/>
              <a:ext cx="200832" cy="99648"/>
            </a:xfrm>
            <a:custGeom>
              <a:rect b="b" l="l" r="r" t="t"/>
              <a:pathLst>
                <a:path extrusionOk="0" h="3114" w="6276">
                  <a:moveTo>
                    <a:pt x="3882" y="185"/>
                  </a:moveTo>
                  <a:cubicBezTo>
                    <a:pt x="4775" y="185"/>
                    <a:pt x="5513" y="542"/>
                    <a:pt x="5847" y="1126"/>
                  </a:cubicBezTo>
                  <a:cubicBezTo>
                    <a:pt x="6073" y="1530"/>
                    <a:pt x="6073" y="2007"/>
                    <a:pt x="5835" y="2399"/>
                  </a:cubicBezTo>
                  <a:cubicBezTo>
                    <a:pt x="5633" y="2745"/>
                    <a:pt x="4978" y="2923"/>
                    <a:pt x="3989" y="2923"/>
                  </a:cubicBezTo>
                  <a:cubicBezTo>
                    <a:pt x="2561" y="2923"/>
                    <a:pt x="941" y="2542"/>
                    <a:pt x="453" y="2209"/>
                  </a:cubicBezTo>
                  <a:cubicBezTo>
                    <a:pt x="275" y="2090"/>
                    <a:pt x="203" y="1947"/>
                    <a:pt x="251" y="1768"/>
                  </a:cubicBezTo>
                  <a:cubicBezTo>
                    <a:pt x="406" y="1161"/>
                    <a:pt x="1787" y="364"/>
                    <a:pt x="3513" y="209"/>
                  </a:cubicBezTo>
                  <a:cubicBezTo>
                    <a:pt x="3632" y="197"/>
                    <a:pt x="3763" y="185"/>
                    <a:pt x="3882" y="185"/>
                  </a:cubicBezTo>
                  <a:close/>
                  <a:moveTo>
                    <a:pt x="3864" y="0"/>
                  </a:moveTo>
                  <a:cubicBezTo>
                    <a:pt x="3742" y="0"/>
                    <a:pt x="3617" y="6"/>
                    <a:pt x="3489" y="18"/>
                  </a:cubicBezTo>
                  <a:cubicBezTo>
                    <a:pt x="2013" y="149"/>
                    <a:pt x="287" y="876"/>
                    <a:pt x="72" y="1721"/>
                  </a:cubicBezTo>
                  <a:cubicBezTo>
                    <a:pt x="1" y="1971"/>
                    <a:pt x="96" y="2197"/>
                    <a:pt x="346" y="2364"/>
                  </a:cubicBezTo>
                  <a:cubicBezTo>
                    <a:pt x="930" y="2769"/>
                    <a:pt x="2632" y="3114"/>
                    <a:pt x="3989" y="3114"/>
                  </a:cubicBezTo>
                  <a:cubicBezTo>
                    <a:pt x="4740" y="3114"/>
                    <a:pt x="5704" y="3007"/>
                    <a:pt x="6002" y="2507"/>
                  </a:cubicBezTo>
                  <a:cubicBezTo>
                    <a:pt x="6275" y="2054"/>
                    <a:pt x="6275" y="1495"/>
                    <a:pt x="6014" y="1030"/>
                  </a:cubicBezTo>
                  <a:cubicBezTo>
                    <a:pt x="5643" y="374"/>
                    <a:pt x="4841" y="0"/>
                    <a:pt x="386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0"/>
            <p:cNvSpPr/>
            <p:nvPr/>
          </p:nvSpPr>
          <p:spPr>
            <a:xfrm>
              <a:off x="6166447" y="3786005"/>
              <a:ext cx="21760" cy="21760"/>
            </a:xfrm>
            <a:custGeom>
              <a:rect b="b" l="l" r="r" t="t"/>
              <a:pathLst>
                <a:path extrusionOk="0" h="680" w="680">
                  <a:moveTo>
                    <a:pt x="346" y="1"/>
                  </a:moveTo>
                  <a:cubicBezTo>
                    <a:pt x="155" y="1"/>
                    <a:pt x="1" y="156"/>
                    <a:pt x="1" y="346"/>
                  </a:cubicBezTo>
                  <a:cubicBezTo>
                    <a:pt x="1" y="537"/>
                    <a:pt x="155" y="680"/>
                    <a:pt x="346" y="680"/>
                  </a:cubicBezTo>
                  <a:cubicBezTo>
                    <a:pt x="536" y="680"/>
                    <a:pt x="679" y="537"/>
                    <a:pt x="679" y="346"/>
                  </a:cubicBezTo>
                  <a:cubicBezTo>
                    <a:pt x="679" y="156"/>
                    <a:pt x="536"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0"/>
            <p:cNvSpPr/>
            <p:nvPr/>
          </p:nvSpPr>
          <p:spPr>
            <a:xfrm>
              <a:off x="6163407" y="3782965"/>
              <a:ext cx="28224" cy="28224"/>
            </a:xfrm>
            <a:custGeom>
              <a:rect b="b" l="l" r="r" t="t"/>
              <a:pathLst>
                <a:path extrusionOk="0" h="882" w="882">
                  <a:moveTo>
                    <a:pt x="441" y="191"/>
                  </a:moveTo>
                  <a:cubicBezTo>
                    <a:pt x="572" y="191"/>
                    <a:pt x="679" y="298"/>
                    <a:pt x="679" y="441"/>
                  </a:cubicBezTo>
                  <a:cubicBezTo>
                    <a:pt x="679" y="572"/>
                    <a:pt x="572" y="679"/>
                    <a:pt x="441" y="679"/>
                  </a:cubicBezTo>
                  <a:cubicBezTo>
                    <a:pt x="298" y="679"/>
                    <a:pt x="191" y="572"/>
                    <a:pt x="191" y="441"/>
                  </a:cubicBezTo>
                  <a:cubicBezTo>
                    <a:pt x="191" y="298"/>
                    <a:pt x="298" y="191"/>
                    <a:pt x="441" y="191"/>
                  </a:cubicBezTo>
                  <a:close/>
                  <a:moveTo>
                    <a:pt x="441" y="1"/>
                  </a:moveTo>
                  <a:cubicBezTo>
                    <a:pt x="191" y="1"/>
                    <a:pt x="0" y="191"/>
                    <a:pt x="0" y="441"/>
                  </a:cubicBezTo>
                  <a:cubicBezTo>
                    <a:pt x="0" y="679"/>
                    <a:pt x="191" y="882"/>
                    <a:pt x="441" y="882"/>
                  </a:cubicBezTo>
                  <a:cubicBezTo>
                    <a:pt x="679" y="882"/>
                    <a:pt x="881" y="679"/>
                    <a:pt x="881" y="441"/>
                  </a:cubicBezTo>
                  <a:cubicBezTo>
                    <a:pt x="881" y="191"/>
                    <a:pt x="679" y="1"/>
                    <a:pt x="44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0"/>
            <p:cNvSpPr/>
            <p:nvPr/>
          </p:nvSpPr>
          <p:spPr>
            <a:xfrm>
              <a:off x="6270095" y="4298805"/>
              <a:ext cx="201568" cy="222912"/>
            </a:xfrm>
            <a:custGeom>
              <a:rect b="b" l="l" r="r" t="t"/>
              <a:pathLst>
                <a:path extrusionOk="0" h="6966" w="6299">
                  <a:moveTo>
                    <a:pt x="2384" y="1"/>
                  </a:moveTo>
                  <a:cubicBezTo>
                    <a:pt x="593" y="1"/>
                    <a:pt x="0" y="1585"/>
                    <a:pt x="0" y="1585"/>
                  </a:cubicBezTo>
                  <a:cubicBezTo>
                    <a:pt x="0" y="1585"/>
                    <a:pt x="884" y="6965"/>
                    <a:pt x="2706" y="6965"/>
                  </a:cubicBezTo>
                  <a:cubicBezTo>
                    <a:pt x="2752" y="6965"/>
                    <a:pt x="2798" y="6962"/>
                    <a:pt x="2846" y="6955"/>
                  </a:cubicBezTo>
                  <a:cubicBezTo>
                    <a:pt x="4513" y="6717"/>
                    <a:pt x="6298" y="3038"/>
                    <a:pt x="6298" y="3038"/>
                  </a:cubicBezTo>
                  <a:lnTo>
                    <a:pt x="4870" y="1788"/>
                  </a:lnTo>
                  <a:lnTo>
                    <a:pt x="3215" y="3478"/>
                  </a:lnTo>
                  <a:lnTo>
                    <a:pt x="2667" y="14"/>
                  </a:lnTo>
                  <a:cubicBezTo>
                    <a:pt x="2569" y="5"/>
                    <a:pt x="2475" y="1"/>
                    <a:pt x="23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0"/>
            <p:cNvSpPr/>
            <p:nvPr/>
          </p:nvSpPr>
          <p:spPr>
            <a:xfrm>
              <a:off x="6267023" y="4295413"/>
              <a:ext cx="208448" cy="229408"/>
            </a:xfrm>
            <a:custGeom>
              <a:rect b="b" l="l" r="r" t="t"/>
              <a:pathLst>
                <a:path extrusionOk="0" h="7169" w="6514">
                  <a:moveTo>
                    <a:pt x="2492" y="0"/>
                  </a:moveTo>
                  <a:cubicBezTo>
                    <a:pt x="640" y="0"/>
                    <a:pt x="12" y="1644"/>
                    <a:pt x="1" y="1655"/>
                  </a:cubicBezTo>
                  <a:cubicBezTo>
                    <a:pt x="1" y="1679"/>
                    <a:pt x="1" y="1691"/>
                    <a:pt x="1" y="1703"/>
                  </a:cubicBezTo>
                  <a:cubicBezTo>
                    <a:pt x="37" y="1941"/>
                    <a:pt x="918" y="7168"/>
                    <a:pt x="2811" y="7168"/>
                  </a:cubicBezTo>
                  <a:cubicBezTo>
                    <a:pt x="2858" y="7168"/>
                    <a:pt x="2906" y="7168"/>
                    <a:pt x="2965" y="7156"/>
                  </a:cubicBezTo>
                  <a:cubicBezTo>
                    <a:pt x="4644" y="6906"/>
                    <a:pt x="6406" y="3346"/>
                    <a:pt x="6490" y="3191"/>
                  </a:cubicBezTo>
                  <a:cubicBezTo>
                    <a:pt x="6514" y="3144"/>
                    <a:pt x="6490" y="3084"/>
                    <a:pt x="6442" y="3060"/>
                  </a:cubicBezTo>
                  <a:cubicBezTo>
                    <a:pt x="6429" y="3054"/>
                    <a:pt x="6416" y="3051"/>
                    <a:pt x="6402" y="3051"/>
                  </a:cubicBezTo>
                  <a:cubicBezTo>
                    <a:pt x="6365" y="3051"/>
                    <a:pt x="6329" y="3073"/>
                    <a:pt x="6311" y="3108"/>
                  </a:cubicBezTo>
                  <a:cubicBezTo>
                    <a:pt x="6299" y="3144"/>
                    <a:pt x="4525" y="6739"/>
                    <a:pt x="2930" y="6966"/>
                  </a:cubicBezTo>
                  <a:cubicBezTo>
                    <a:pt x="2890" y="6971"/>
                    <a:pt x="2851" y="6974"/>
                    <a:pt x="2813" y="6974"/>
                  </a:cubicBezTo>
                  <a:cubicBezTo>
                    <a:pt x="1953" y="6974"/>
                    <a:pt x="1293" y="5616"/>
                    <a:pt x="894" y="4453"/>
                  </a:cubicBezTo>
                  <a:cubicBezTo>
                    <a:pt x="465" y="3203"/>
                    <a:pt x="227" y="1905"/>
                    <a:pt x="191" y="1703"/>
                  </a:cubicBezTo>
                  <a:cubicBezTo>
                    <a:pt x="283" y="1497"/>
                    <a:pt x="883" y="197"/>
                    <a:pt x="2490" y="197"/>
                  </a:cubicBezTo>
                  <a:cubicBezTo>
                    <a:pt x="2552" y="197"/>
                    <a:pt x="2615" y="199"/>
                    <a:pt x="2680" y="203"/>
                  </a:cubicBezTo>
                  <a:lnTo>
                    <a:pt x="3215" y="3596"/>
                  </a:lnTo>
                  <a:cubicBezTo>
                    <a:pt x="3215" y="3632"/>
                    <a:pt x="3239" y="3668"/>
                    <a:pt x="3275" y="3680"/>
                  </a:cubicBezTo>
                  <a:cubicBezTo>
                    <a:pt x="3285" y="3683"/>
                    <a:pt x="3294" y="3684"/>
                    <a:pt x="3304" y="3684"/>
                  </a:cubicBezTo>
                  <a:cubicBezTo>
                    <a:pt x="3330" y="3684"/>
                    <a:pt x="3356" y="3673"/>
                    <a:pt x="3382" y="3656"/>
                  </a:cubicBezTo>
                  <a:lnTo>
                    <a:pt x="5037" y="1965"/>
                  </a:lnTo>
                  <a:cubicBezTo>
                    <a:pt x="5073" y="1929"/>
                    <a:pt x="5073" y="1870"/>
                    <a:pt x="5037" y="1834"/>
                  </a:cubicBezTo>
                  <a:cubicBezTo>
                    <a:pt x="5019" y="1816"/>
                    <a:pt x="4992" y="1807"/>
                    <a:pt x="4966" y="1807"/>
                  </a:cubicBezTo>
                  <a:cubicBezTo>
                    <a:pt x="4939" y="1807"/>
                    <a:pt x="4912" y="1816"/>
                    <a:pt x="4894" y="1834"/>
                  </a:cubicBezTo>
                  <a:lnTo>
                    <a:pt x="3370" y="3382"/>
                  </a:lnTo>
                  <a:lnTo>
                    <a:pt x="2858" y="96"/>
                  </a:lnTo>
                  <a:cubicBezTo>
                    <a:pt x="2858" y="60"/>
                    <a:pt x="2823" y="24"/>
                    <a:pt x="2775" y="12"/>
                  </a:cubicBezTo>
                  <a:cubicBezTo>
                    <a:pt x="2678" y="4"/>
                    <a:pt x="2583" y="0"/>
                    <a:pt x="249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0"/>
            <p:cNvSpPr/>
            <p:nvPr/>
          </p:nvSpPr>
          <p:spPr>
            <a:xfrm>
              <a:off x="6270095" y="4298805"/>
              <a:ext cx="132224" cy="192864"/>
            </a:xfrm>
            <a:custGeom>
              <a:rect b="b" l="l" r="r" t="t"/>
              <a:pathLst>
                <a:path extrusionOk="0" h="6027" w="4132">
                  <a:moveTo>
                    <a:pt x="2384" y="1"/>
                  </a:moveTo>
                  <a:cubicBezTo>
                    <a:pt x="593" y="1"/>
                    <a:pt x="0" y="1585"/>
                    <a:pt x="0" y="1585"/>
                  </a:cubicBezTo>
                  <a:cubicBezTo>
                    <a:pt x="0" y="1585"/>
                    <a:pt x="226" y="2978"/>
                    <a:pt x="703" y="4347"/>
                  </a:cubicBezTo>
                  <a:cubicBezTo>
                    <a:pt x="1012" y="5276"/>
                    <a:pt x="1857" y="5907"/>
                    <a:pt x="2834" y="5955"/>
                  </a:cubicBezTo>
                  <a:lnTo>
                    <a:pt x="4132" y="6026"/>
                  </a:lnTo>
                  <a:lnTo>
                    <a:pt x="3667" y="3014"/>
                  </a:lnTo>
                  <a:lnTo>
                    <a:pt x="3215" y="3478"/>
                  </a:lnTo>
                  <a:lnTo>
                    <a:pt x="2667" y="14"/>
                  </a:lnTo>
                  <a:cubicBezTo>
                    <a:pt x="2569" y="5"/>
                    <a:pt x="2475" y="1"/>
                    <a:pt x="238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0"/>
            <p:cNvSpPr/>
            <p:nvPr/>
          </p:nvSpPr>
          <p:spPr>
            <a:xfrm>
              <a:off x="6267023" y="4295413"/>
              <a:ext cx="138336" cy="199296"/>
            </a:xfrm>
            <a:custGeom>
              <a:rect b="b" l="l" r="r" t="t"/>
              <a:pathLst>
                <a:path extrusionOk="0" h="6228" w="4323">
                  <a:moveTo>
                    <a:pt x="2680" y="203"/>
                  </a:moveTo>
                  <a:lnTo>
                    <a:pt x="3215" y="3596"/>
                  </a:lnTo>
                  <a:cubicBezTo>
                    <a:pt x="3215" y="3632"/>
                    <a:pt x="3239" y="3668"/>
                    <a:pt x="3275" y="3680"/>
                  </a:cubicBezTo>
                  <a:cubicBezTo>
                    <a:pt x="3285" y="3683"/>
                    <a:pt x="3294" y="3684"/>
                    <a:pt x="3304" y="3684"/>
                  </a:cubicBezTo>
                  <a:cubicBezTo>
                    <a:pt x="3330" y="3684"/>
                    <a:pt x="3356" y="3673"/>
                    <a:pt x="3382" y="3656"/>
                  </a:cubicBezTo>
                  <a:lnTo>
                    <a:pt x="3692" y="3334"/>
                  </a:lnTo>
                  <a:lnTo>
                    <a:pt x="4108" y="6025"/>
                  </a:lnTo>
                  <a:lnTo>
                    <a:pt x="2930" y="5966"/>
                  </a:lnTo>
                  <a:cubicBezTo>
                    <a:pt x="1989" y="5918"/>
                    <a:pt x="1191" y="5311"/>
                    <a:pt x="882" y="4430"/>
                  </a:cubicBezTo>
                  <a:cubicBezTo>
                    <a:pt x="465" y="3179"/>
                    <a:pt x="227" y="1894"/>
                    <a:pt x="191" y="1703"/>
                  </a:cubicBezTo>
                  <a:cubicBezTo>
                    <a:pt x="275" y="1501"/>
                    <a:pt x="870" y="203"/>
                    <a:pt x="2489" y="203"/>
                  </a:cubicBezTo>
                  <a:close/>
                  <a:moveTo>
                    <a:pt x="2489" y="1"/>
                  </a:moveTo>
                  <a:cubicBezTo>
                    <a:pt x="644" y="1"/>
                    <a:pt x="13" y="1644"/>
                    <a:pt x="1" y="1655"/>
                  </a:cubicBezTo>
                  <a:cubicBezTo>
                    <a:pt x="1" y="1679"/>
                    <a:pt x="1" y="1691"/>
                    <a:pt x="1" y="1703"/>
                  </a:cubicBezTo>
                  <a:cubicBezTo>
                    <a:pt x="1" y="1727"/>
                    <a:pt x="239" y="3132"/>
                    <a:pt x="703" y="4489"/>
                  </a:cubicBezTo>
                  <a:cubicBezTo>
                    <a:pt x="1025" y="5454"/>
                    <a:pt x="1906" y="6108"/>
                    <a:pt x="2918" y="6156"/>
                  </a:cubicBezTo>
                  <a:lnTo>
                    <a:pt x="4216" y="6227"/>
                  </a:lnTo>
                  <a:lnTo>
                    <a:pt x="4228" y="6227"/>
                  </a:lnTo>
                  <a:cubicBezTo>
                    <a:pt x="4275" y="6227"/>
                    <a:pt x="4323" y="6180"/>
                    <a:pt x="4323" y="6132"/>
                  </a:cubicBezTo>
                  <a:cubicBezTo>
                    <a:pt x="4323" y="6120"/>
                    <a:pt x="4323" y="6108"/>
                    <a:pt x="4311" y="6096"/>
                  </a:cubicBezTo>
                  <a:lnTo>
                    <a:pt x="3858" y="3108"/>
                  </a:lnTo>
                  <a:cubicBezTo>
                    <a:pt x="3847" y="3072"/>
                    <a:pt x="3823" y="3048"/>
                    <a:pt x="3787" y="3037"/>
                  </a:cubicBezTo>
                  <a:cubicBezTo>
                    <a:pt x="3777" y="3033"/>
                    <a:pt x="3768" y="3032"/>
                    <a:pt x="3758" y="3032"/>
                  </a:cubicBezTo>
                  <a:cubicBezTo>
                    <a:pt x="3733" y="3032"/>
                    <a:pt x="3709" y="3043"/>
                    <a:pt x="3692" y="3060"/>
                  </a:cubicBezTo>
                  <a:lnTo>
                    <a:pt x="3370" y="3382"/>
                  </a:lnTo>
                  <a:lnTo>
                    <a:pt x="2858" y="96"/>
                  </a:lnTo>
                  <a:cubicBezTo>
                    <a:pt x="2858" y="60"/>
                    <a:pt x="2823" y="24"/>
                    <a:pt x="2775" y="12"/>
                  </a:cubicBezTo>
                  <a:cubicBezTo>
                    <a:pt x="2680" y="12"/>
                    <a:pt x="2584" y="1"/>
                    <a:pt x="248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0"/>
            <p:cNvSpPr/>
            <p:nvPr/>
          </p:nvSpPr>
          <p:spPr>
            <a:xfrm>
              <a:off x="6259791" y="4098421"/>
              <a:ext cx="133376" cy="248832"/>
            </a:xfrm>
            <a:custGeom>
              <a:rect b="b" l="l" r="r" t="t"/>
              <a:pathLst>
                <a:path extrusionOk="0" h="7776" w="4168">
                  <a:moveTo>
                    <a:pt x="1703" y="1"/>
                  </a:moveTo>
                  <a:cubicBezTo>
                    <a:pt x="1" y="2061"/>
                    <a:pt x="96" y="7776"/>
                    <a:pt x="96" y="7776"/>
                  </a:cubicBezTo>
                  <a:lnTo>
                    <a:pt x="4168" y="6811"/>
                  </a:lnTo>
                  <a:cubicBezTo>
                    <a:pt x="4168" y="6811"/>
                    <a:pt x="3132" y="1346"/>
                    <a:pt x="1703"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0"/>
            <p:cNvSpPr/>
            <p:nvPr/>
          </p:nvSpPr>
          <p:spPr>
            <a:xfrm>
              <a:off x="6261327" y="4189077"/>
              <a:ext cx="49920" cy="158176"/>
            </a:xfrm>
            <a:custGeom>
              <a:rect b="b" l="l" r="r" t="t"/>
              <a:pathLst>
                <a:path extrusionOk="0" h="4943" w="1560">
                  <a:moveTo>
                    <a:pt x="755" y="0"/>
                  </a:moveTo>
                  <a:cubicBezTo>
                    <a:pt x="648" y="0"/>
                    <a:pt x="542" y="49"/>
                    <a:pt x="476" y="156"/>
                  </a:cubicBezTo>
                  <a:cubicBezTo>
                    <a:pt x="465" y="156"/>
                    <a:pt x="465" y="168"/>
                    <a:pt x="465" y="168"/>
                  </a:cubicBezTo>
                  <a:cubicBezTo>
                    <a:pt x="0" y="2454"/>
                    <a:pt x="48" y="4943"/>
                    <a:pt x="48" y="4943"/>
                  </a:cubicBezTo>
                  <a:lnTo>
                    <a:pt x="1560" y="4586"/>
                  </a:lnTo>
                  <a:lnTo>
                    <a:pt x="1107" y="311"/>
                  </a:lnTo>
                  <a:cubicBezTo>
                    <a:pt x="1086" y="116"/>
                    <a:pt x="919" y="0"/>
                    <a:pt x="75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0"/>
            <p:cNvSpPr/>
            <p:nvPr/>
          </p:nvSpPr>
          <p:spPr>
            <a:xfrm>
              <a:off x="5918031" y="4031669"/>
              <a:ext cx="396288" cy="552064"/>
            </a:xfrm>
            <a:custGeom>
              <a:rect b="b" l="l" r="r" t="t"/>
              <a:pathLst>
                <a:path extrusionOk="0" h="17252" w="12384">
                  <a:moveTo>
                    <a:pt x="5312" y="0"/>
                  </a:moveTo>
                  <a:cubicBezTo>
                    <a:pt x="5296" y="0"/>
                    <a:pt x="5280" y="1"/>
                    <a:pt x="5263" y="3"/>
                  </a:cubicBezTo>
                  <a:cubicBezTo>
                    <a:pt x="4644" y="51"/>
                    <a:pt x="2203" y="301"/>
                    <a:pt x="1227" y="1123"/>
                  </a:cubicBezTo>
                  <a:cubicBezTo>
                    <a:pt x="1227" y="1123"/>
                    <a:pt x="1191" y="11648"/>
                    <a:pt x="1" y="16363"/>
                  </a:cubicBezTo>
                  <a:cubicBezTo>
                    <a:pt x="1" y="16363"/>
                    <a:pt x="2648" y="17252"/>
                    <a:pt x="6690" y="17252"/>
                  </a:cubicBezTo>
                  <a:cubicBezTo>
                    <a:pt x="8062" y="17252"/>
                    <a:pt x="9595" y="17149"/>
                    <a:pt x="11240" y="16875"/>
                  </a:cubicBezTo>
                  <a:cubicBezTo>
                    <a:pt x="11240" y="16875"/>
                    <a:pt x="10681" y="6266"/>
                    <a:pt x="12383" y="2087"/>
                  </a:cubicBezTo>
                  <a:cubicBezTo>
                    <a:pt x="12383" y="2087"/>
                    <a:pt x="10907" y="992"/>
                    <a:pt x="9157" y="361"/>
                  </a:cubicBezTo>
                  <a:cubicBezTo>
                    <a:pt x="9114" y="346"/>
                    <a:pt x="9070" y="340"/>
                    <a:pt x="9026" y="340"/>
                  </a:cubicBezTo>
                  <a:cubicBezTo>
                    <a:pt x="8957" y="340"/>
                    <a:pt x="8888" y="356"/>
                    <a:pt x="8823" y="384"/>
                  </a:cubicBezTo>
                  <a:cubicBezTo>
                    <a:pt x="8367" y="613"/>
                    <a:pt x="7919" y="698"/>
                    <a:pt x="7506" y="698"/>
                  </a:cubicBezTo>
                  <a:cubicBezTo>
                    <a:pt x="6562" y="698"/>
                    <a:pt x="5799" y="253"/>
                    <a:pt x="5525" y="63"/>
                  </a:cubicBezTo>
                  <a:cubicBezTo>
                    <a:pt x="5466" y="23"/>
                    <a:pt x="5390" y="0"/>
                    <a:pt x="531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0"/>
            <p:cNvSpPr/>
            <p:nvPr/>
          </p:nvSpPr>
          <p:spPr>
            <a:xfrm>
              <a:off x="6038063" y="4126261"/>
              <a:ext cx="433600" cy="365408"/>
            </a:xfrm>
            <a:custGeom>
              <a:rect b="b" l="l" r="r" t="t"/>
              <a:pathLst>
                <a:path extrusionOk="0" h="11419" w="13550">
                  <a:moveTo>
                    <a:pt x="5167" y="0"/>
                  </a:moveTo>
                  <a:lnTo>
                    <a:pt x="2191" y="560"/>
                  </a:lnTo>
                  <a:lnTo>
                    <a:pt x="0" y="9823"/>
                  </a:lnTo>
                  <a:lnTo>
                    <a:pt x="0" y="9823"/>
                  </a:lnTo>
                  <a:lnTo>
                    <a:pt x="2953" y="9239"/>
                  </a:lnTo>
                  <a:lnTo>
                    <a:pt x="5727" y="11144"/>
                  </a:lnTo>
                  <a:lnTo>
                    <a:pt x="8751" y="9775"/>
                  </a:lnTo>
                  <a:lnTo>
                    <a:pt x="11383" y="11418"/>
                  </a:lnTo>
                  <a:lnTo>
                    <a:pt x="13549" y="2643"/>
                  </a:lnTo>
                  <a:lnTo>
                    <a:pt x="11097" y="1024"/>
                  </a:lnTo>
                  <a:lnTo>
                    <a:pt x="7775" y="2060"/>
                  </a:lnTo>
                  <a:lnTo>
                    <a:pt x="5167"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0"/>
            <p:cNvSpPr/>
            <p:nvPr/>
          </p:nvSpPr>
          <p:spPr>
            <a:xfrm>
              <a:off x="6034607" y="4123189"/>
              <a:ext cx="440480" cy="371520"/>
            </a:xfrm>
            <a:custGeom>
              <a:rect b="b" l="l" r="r" t="t"/>
              <a:pathLst>
                <a:path extrusionOk="0" h="11610" w="13765">
                  <a:moveTo>
                    <a:pt x="5240" y="203"/>
                  </a:moveTo>
                  <a:lnTo>
                    <a:pt x="7823" y="2227"/>
                  </a:lnTo>
                  <a:cubicBezTo>
                    <a:pt x="7837" y="2241"/>
                    <a:pt x="7855" y="2247"/>
                    <a:pt x="7875" y="2247"/>
                  </a:cubicBezTo>
                  <a:cubicBezTo>
                    <a:pt x="7889" y="2247"/>
                    <a:pt x="7904" y="2244"/>
                    <a:pt x="7919" y="2239"/>
                  </a:cubicBezTo>
                  <a:lnTo>
                    <a:pt x="11181" y="1227"/>
                  </a:lnTo>
                  <a:lnTo>
                    <a:pt x="13550" y="2787"/>
                  </a:lnTo>
                  <a:lnTo>
                    <a:pt x="11431" y="11359"/>
                  </a:lnTo>
                  <a:lnTo>
                    <a:pt x="8919" y="9788"/>
                  </a:lnTo>
                  <a:cubicBezTo>
                    <a:pt x="8895" y="9776"/>
                    <a:pt x="8883" y="9776"/>
                    <a:pt x="8859" y="9776"/>
                  </a:cubicBezTo>
                  <a:cubicBezTo>
                    <a:pt x="8847" y="9776"/>
                    <a:pt x="8835" y="9776"/>
                    <a:pt x="8824" y="9788"/>
                  </a:cubicBezTo>
                  <a:lnTo>
                    <a:pt x="5847" y="11121"/>
                  </a:lnTo>
                  <a:lnTo>
                    <a:pt x="3120" y="9252"/>
                  </a:lnTo>
                  <a:cubicBezTo>
                    <a:pt x="3097" y="9240"/>
                    <a:pt x="3073" y="9240"/>
                    <a:pt x="3037" y="9240"/>
                  </a:cubicBezTo>
                  <a:lnTo>
                    <a:pt x="239" y="9800"/>
                  </a:lnTo>
                  <a:lnTo>
                    <a:pt x="239" y="9800"/>
                  </a:lnTo>
                  <a:lnTo>
                    <a:pt x="2382" y="739"/>
                  </a:lnTo>
                  <a:lnTo>
                    <a:pt x="5240" y="203"/>
                  </a:lnTo>
                  <a:close/>
                  <a:moveTo>
                    <a:pt x="5252" y="1"/>
                  </a:moveTo>
                  <a:lnTo>
                    <a:pt x="2287" y="560"/>
                  </a:lnTo>
                  <a:cubicBezTo>
                    <a:pt x="2251" y="560"/>
                    <a:pt x="2216" y="596"/>
                    <a:pt x="2204" y="632"/>
                  </a:cubicBezTo>
                  <a:lnTo>
                    <a:pt x="13" y="9895"/>
                  </a:lnTo>
                  <a:cubicBezTo>
                    <a:pt x="1" y="9931"/>
                    <a:pt x="13" y="9966"/>
                    <a:pt x="37" y="9990"/>
                  </a:cubicBezTo>
                  <a:cubicBezTo>
                    <a:pt x="54" y="10008"/>
                    <a:pt x="78" y="10019"/>
                    <a:pt x="103" y="10019"/>
                  </a:cubicBezTo>
                  <a:cubicBezTo>
                    <a:pt x="113" y="10019"/>
                    <a:pt x="122" y="10017"/>
                    <a:pt x="132" y="10014"/>
                  </a:cubicBezTo>
                  <a:lnTo>
                    <a:pt x="3037" y="9443"/>
                  </a:lnTo>
                  <a:lnTo>
                    <a:pt x="5787" y="11312"/>
                  </a:lnTo>
                  <a:cubicBezTo>
                    <a:pt x="5801" y="11326"/>
                    <a:pt x="5819" y="11332"/>
                    <a:pt x="5839" y="11332"/>
                  </a:cubicBezTo>
                  <a:cubicBezTo>
                    <a:pt x="5853" y="11332"/>
                    <a:pt x="5868" y="11329"/>
                    <a:pt x="5883" y="11324"/>
                  </a:cubicBezTo>
                  <a:lnTo>
                    <a:pt x="8859" y="9978"/>
                  </a:lnTo>
                  <a:lnTo>
                    <a:pt x="11431" y="11598"/>
                  </a:lnTo>
                  <a:cubicBezTo>
                    <a:pt x="11455" y="11598"/>
                    <a:pt x="11467" y="11609"/>
                    <a:pt x="11491" y="11609"/>
                  </a:cubicBezTo>
                  <a:cubicBezTo>
                    <a:pt x="11502" y="11609"/>
                    <a:pt x="11514" y="11609"/>
                    <a:pt x="11526" y="11598"/>
                  </a:cubicBezTo>
                  <a:cubicBezTo>
                    <a:pt x="11550" y="11586"/>
                    <a:pt x="11574" y="11562"/>
                    <a:pt x="11586" y="11538"/>
                  </a:cubicBezTo>
                  <a:lnTo>
                    <a:pt x="13753" y="2763"/>
                  </a:lnTo>
                  <a:cubicBezTo>
                    <a:pt x="13765" y="2727"/>
                    <a:pt x="13753" y="2680"/>
                    <a:pt x="13717" y="2656"/>
                  </a:cubicBezTo>
                  <a:lnTo>
                    <a:pt x="11252" y="1037"/>
                  </a:lnTo>
                  <a:cubicBezTo>
                    <a:pt x="11236" y="1028"/>
                    <a:pt x="11219" y="1020"/>
                    <a:pt x="11198" y="1020"/>
                  </a:cubicBezTo>
                  <a:cubicBezTo>
                    <a:pt x="11189" y="1020"/>
                    <a:pt x="11180" y="1021"/>
                    <a:pt x="11169" y="1025"/>
                  </a:cubicBezTo>
                  <a:lnTo>
                    <a:pt x="7907" y="2049"/>
                  </a:lnTo>
                  <a:lnTo>
                    <a:pt x="5335" y="25"/>
                  </a:lnTo>
                  <a:cubicBezTo>
                    <a:pt x="5311" y="1"/>
                    <a:pt x="5275" y="1"/>
                    <a:pt x="525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0"/>
            <p:cNvSpPr/>
            <p:nvPr/>
          </p:nvSpPr>
          <p:spPr>
            <a:xfrm>
              <a:off x="6129103" y="4126005"/>
              <a:ext cx="77760" cy="298976"/>
            </a:xfrm>
            <a:custGeom>
              <a:rect b="b" l="l" r="r" t="t"/>
              <a:pathLst>
                <a:path extrusionOk="0" h="9343" w="2430">
                  <a:moveTo>
                    <a:pt x="2304" y="1"/>
                  </a:moveTo>
                  <a:cubicBezTo>
                    <a:pt x="2268" y="1"/>
                    <a:pt x="2237" y="33"/>
                    <a:pt x="2227" y="80"/>
                  </a:cubicBezTo>
                  <a:lnTo>
                    <a:pt x="13" y="9224"/>
                  </a:lnTo>
                  <a:cubicBezTo>
                    <a:pt x="1" y="9271"/>
                    <a:pt x="36" y="9331"/>
                    <a:pt x="84" y="9343"/>
                  </a:cubicBezTo>
                  <a:lnTo>
                    <a:pt x="108" y="9343"/>
                  </a:lnTo>
                  <a:cubicBezTo>
                    <a:pt x="156" y="9343"/>
                    <a:pt x="191" y="9319"/>
                    <a:pt x="203" y="9271"/>
                  </a:cubicBezTo>
                  <a:lnTo>
                    <a:pt x="2406" y="115"/>
                  </a:lnTo>
                  <a:cubicBezTo>
                    <a:pt x="2430" y="68"/>
                    <a:pt x="2394" y="20"/>
                    <a:pt x="2334" y="8"/>
                  </a:cubicBezTo>
                  <a:cubicBezTo>
                    <a:pt x="2324" y="3"/>
                    <a:pt x="2314" y="1"/>
                    <a:pt x="230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0"/>
            <p:cNvSpPr/>
            <p:nvPr/>
          </p:nvSpPr>
          <p:spPr>
            <a:xfrm>
              <a:off x="6218255" y="4189045"/>
              <a:ext cx="72064" cy="296896"/>
            </a:xfrm>
            <a:custGeom>
              <a:rect b="b" l="l" r="r" t="t"/>
              <a:pathLst>
                <a:path extrusionOk="0" h="9278" w="2252">
                  <a:moveTo>
                    <a:pt x="2148" y="0"/>
                  </a:moveTo>
                  <a:cubicBezTo>
                    <a:pt x="2105" y="0"/>
                    <a:pt x="2059" y="33"/>
                    <a:pt x="2049" y="74"/>
                  </a:cubicBezTo>
                  <a:lnTo>
                    <a:pt x="13" y="9159"/>
                  </a:lnTo>
                  <a:cubicBezTo>
                    <a:pt x="1" y="9206"/>
                    <a:pt x="25" y="9254"/>
                    <a:pt x="84" y="9266"/>
                  </a:cubicBezTo>
                  <a:cubicBezTo>
                    <a:pt x="84" y="9278"/>
                    <a:pt x="96" y="9278"/>
                    <a:pt x="96" y="9278"/>
                  </a:cubicBezTo>
                  <a:cubicBezTo>
                    <a:pt x="144" y="9278"/>
                    <a:pt x="191" y="9242"/>
                    <a:pt x="191" y="9194"/>
                  </a:cubicBezTo>
                  <a:lnTo>
                    <a:pt x="2239" y="122"/>
                  </a:lnTo>
                  <a:cubicBezTo>
                    <a:pt x="2251" y="62"/>
                    <a:pt x="2215" y="15"/>
                    <a:pt x="2168" y="3"/>
                  </a:cubicBezTo>
                  <a:cubicBezTo>
                    <a:pt x="2161" y="1"/>
                    <a:pt x="2155" y="0"/>
                    <a:pt x="214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0"/>
            <p:cNvSpPr/>
            <p:nvPr/>
          </p:nvSpPr>
          <p:spPr>
            <a:xfrm>
              <a:off x="6314671" y="4155861"/>
              <a:ext cx="81920" cy="286272"/>
            </a:xfrm>
            <a:custGeom>
              <a:rect b="b" l="l" r="r" t="t"/>
              <a:pathLst>
                <a:path extrusionOk="0" h="8946" w="2560">
                  <a:moveTo>
                    <a:pt x="2448" y="1"/>
                  </a:moveTo>
                  <a:cubicBezTo>
                    <a:pt x="2402" y="1"/>
                    <a:pt x="2367" y="26"/>
                    <a:pt x="2358" y="75"/>
                  </a:cubicBezTo>
                  <a:lnTo>
                    <a:pt x="12" y="8826"/>
                  </a:lnTo>
                  <a:cubicBezTo>
                    <a:pt x="0" y="8874"/>
                    <a:pt x="36" y="8933"/>
                    <a:pt x="83" y="8945"/>
                  </a:cubicBezTo>
                  <a:lnTo>
                    <a:pt x="107" y="8945"/>
                  </a:lnTo>
                  <a:cubicBezTo>
                    <a:pt x="155" y="8945"/>
                    <a:pt x="191" y="8922"/>
                    <a:pt x="202" y="8874"/>
                  </a:cubicBezTo>
                  <a:lnTo>
                    <a:pt x="2548" y="123"/>
                  </a:lnTo>
                  <a:cubicBezTo>
                    <a:pt x="2560" y="63"/>
                    <a:pt x="2524" y="16"/>
                    <a:pt x="2477" y="4"/>
                  </a:cubicBezTo>
                  <a:cubicBezTo>
                    <a:pt x="2467" y="2"/>
                    <a:pt x="2457" y="1"/>
                    <a:pt x="244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0"/>
            <p:cNvSpPr/>
            <p:nvPr/>
          </p:nvSpPr>
          <p:spPr>
            <a:xfrm>
              <a:off x="6403823" y="4252789"/>
              <a:ext cx="83840" cy="153152"/>
            </a:xfrm>
            <a:custGeom>
              <a:rect b="b" l="l" r="r" t="t"/>
              <a:pathLst>
                <a:path extrusionOk="0" h="4786" w="2620">
                  <a:moveTo>
                    <a:pt x="796" y="0"/>
                  </a:moveTo>
                  <a:cubicBezTo>
                    <a:pt x="722" y="0"/>
                    <a:pt x="647" y="24"/>
                    <a:pt x="584" y="70"/>
                  </a:cubicBezTo>
                  <a:cubicBezTo>
                    <a:pt x="488" y="166"/>
                    <a:pt x="453" y="309"/>
                    <a:pt x="500" y="440"/>
                  </a:cubicBezTo>
                  <a:lnTo>
                    <a:pt x="929" y="1452"/>
                  </a:lnTo>
                  <a:cubicBezTo>
                    <a:pt x="929" y="1452"/>
                    <a:pt x="584" y="2249"/>
                    <a:pt x="381" y="2511"/>
                  </a:cubicBezTo>
                  <a:cubicBezTo>
                    <a:pt x="179" y="2761"/>
                    <a:pt x="0" y="3702"/>
                    <a:pt x="1179" y="4345"/>
                  </a:cubicBezTo>
                  <a:lnTo>
                    <a:pt x="1953" y="4785"/>
                  </a:lnTo>
                  <a:cubicBezTo>
                    <a:pt x="2453" y="4059"/>
                    <a:pt x="2620" y="2630"/>
                    <a:pt x="2143" y="1594"/>
                  </a:cubicBezTo>
                  <a:cubicBezTo>
                    <a:pt x="1810" y="880"/>
                    <a:pt x="1298" y="344"/>
                    <a:pt x="1012" y="82"/>
                  </a:cubicBezTo>
                  <a:cubicBezTo>
                    <a:pt x="951" y="27"/>
                    <a:pt x="874" y="0"/>
                    <a:pt x="7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0"/>
            <p:cNvSpPr/>
            <p:nvPr/>
          </p:nvSpPr>
          <p:spPr>
            <a:xfrm>
              <a:off x="6406479" y="4249653"/>
              <a:ext cx="85376" cy="159328"/>
            </a:xfrm>
            <a:custGeom>
              <a:rect b="b" l="l" r="r" t="t"/>
              <a:pathLst>
                <a:path extrusionOk="0" h="4979" w="2668">
                  <a:moveTo>
                    <a:pt x="708" y="0"/>
                  </a:moveTo>
                  <a:cubicBezTo>
                    <a:pt x="612" y="0"/>
                    <a:pt x="517" y="33"/>
                    <a:pt x="441" y="97"/>
                  </a:cubicBezTo>
                  <a:cubicBezTo>
                    <a:pt x="310" y="216"/>
                    <a:pt x="262" y="407"/>
                    <a:pt x="334" y="573"/>
                  </a:cubicBezTo>
                  <a:lnTo>
                    <a:pt x="751" y="1550"/>
                  </a:lnTo>
                  <a:cubicBezTo>
                    <a:pt x="679" y="1704"/>
                    <a:pt x="393" y="2323"/>
                    <a:pt x="227" y="2550"/>
                  </a:cubicBezTo>
                  <a:cubicBezTo>
                    <a:pt x="96" y="2693"/>
                    <a:pt x="0" y="3014"/>
                    <a:pt x="72" y="3371"/>
                  </a:cubicBezTo>
                  <a:cubicBezTo>
                    <a:pt x="143" y="3693"/>
                    <a:pt x="358" y="4145"/>
                    <a:pt x="1048" y="4526"/>
                  </a:cubicBezTo>
                  <a:cubicBezTo>
                    <a:pt x="1064" y="4534"/>
                    <a:pt x="1081" y="4538"/>
                    <a:pt x="1098" y="4538"/>
                  </a:cubicBezTo>
                  <a:cubicBezTo>
                    <a:pt x="1132" y="4538"/>
                    <a:pt x="1163" y="4522"/>
                    <a:pt x="1179" y="4490"/>
                  </a:cubicBezTo>
                  <a:cubicBezTo>
                    <a:pt x="1203" y="4443"/>
                    <a:pt x="1179" y="4383"/>
                    <a:pt x="1143" y="4359"/>
                  </a:cubicBezTo>
                  <a:cubicBezTo>
                    <a:pt x="512" y="4014"/>
                    <a:pt x="322" y="3609"/>
                    <a:pt x="262" y="3335"/>
                  </a:cubicBezTo>
                  <a:cubicBezTo>
                    <a:pt x="203" y="3014"/>
                    <a:pt x="298" y="2764"/>
                    <a:pt x="370" y="2669"/>
                  </a:cubicBezTo>
                  <a:cubicBezTo>
                    <a:pt x="584" y="2395"/>
                    <a:pt x="929" y="1621"/>
                    <a:pt x="941" y="1585"/>
                  </a:cubicBezTo>
                  <a:cubicBezTo>
                    <a:pt x="953" y="1561"/>
                    <a:pt x="953" y="1526"/>
                    <a:pt x="941" y="1502"/>
                  </a:cubicBezTo>
                  <a:lnTo>
                    <a:pt x="512" y="502"/>
                  </a:lnTo>
                  <a:cubicBezTo>
                    <a:pt x="477" y="407"/>
                    <a:pt x="501" y="311"/>
                    <a:pt x="572" y="252"/>
                  </a:cubicBezTo>
                  <a:cubicBezTo>
                    <a:pt x="612" y="212"/>
                    <a:pt x="660" y="194"/>
                    <a:pt x="709" y="194"/>
                  </a:cubicBezTo>
                  <a:cubicBezTo>
                    <a:pt x="762" y="194"/>
                    <a:pt x="814" y="215"/>
                    <a:pt x="858" y="252"/>
                  </a:cubicBezTo>
                  <a:cubicBezTo>
                    <a:pt x="1132" y="502"/>
                    <a:pt x="1644" y="1026"/>
                    <a:pt x="1977" y="1728"/>
                  </a:cubicBezTo>
                  <a:cubicBezTo>
                    <a:pt x="2441" y="2740"/>
                    <a:pt x="2263" y="4145"/>
                    <a:pt x="1786" y="4824"/>
                  </a:cubicBezTo>
                  <a:cubicBezTo>
                    <a:pt x="1763" y="4871"/>
                    <a:pt x="1775" y="4931"/>
                    <a:pt x="1810" y="4967"/>
                  </a:cubicBezTo>
                  <a:cubicBezTo>
                    <a:pt x="1834" y="4979"/>
                    <a:pt x="1846" y="4979"/>
                    <a:pt x="1870" y="4979"/>
                  </a:cubicBezTo>
                  <a:cubicBezTo>
                    <a:pt x="1894" y="4979"/>
                    <a:pt x="1929" y="4967"/>
                    <a:pt x="1953" y="4943"/>
                  </a:cubicBezTo>
                  <a:cubicBezTo>
                    <a:pt x="2441" y="4217"/>
                    <a:pt x="2667" y="2752"/>
                    <a:pt x="2144" y="1645"/>
                  </a:cubicBezTo>
                  <a:cubicBezTo>
                    <a:pt x="1798" y="919"/>
                    <a:pt x="1274" y="371"/>
                    <a:pt x="989" y="109"/>
                  </a:cubicBezTo>
                  <a:cubicBezTo>
                    <a:pt x="910" y="36"/>
                    <a:pt x="809" y="0"/>
                    <a:pt x="70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0"/>
            <p:cNvSpPr/>
            <p:nvPr/>
          </p:nvSpPr>
          <p:spPr>
            <a:xfrm>
              <a:off x="6430095" y="4295989"/>
              <a:ext cx="14880" cy="19264"/>
            </a:xfrm>
            <a:custGeom>
              <a:rect b="b" l="l" r="r" t="t"/>
              <a:pathLst>
                <a:path extrusionOk="0" h="602" w="465">
                  <a:moveTo>
                    <a:pt x="112" y="1"/>
                  </a:moveTo>
                  <a:cubicBezTo>
                    <a:pt x="95" y="1"/>
                    <a:pt x="77" y="6"/>
                    <a:pt x="60" y="18"/>
                  </a:cubicBezTo>
                  <a:cubicBezTo>
                    <a:pt x="13" y="42"/>
                    <a:pt x="1" y="102"/>
                    <a:pt x="24" y="149"/>
                  </a:cubicBezTo>
                  <a:lnTo>
                    <a:pt x="275" y="554"/>
                  </a:lnTo>
                  <a:cubicBezTo>
                    <a:pt x="286" y="578"/>
                    <a:pt x="322" y="602"/>
                    <a:pt x="358" y="602"/>
                  </a:cubicBezTo>
                  <a:cubicBezTo>
                    <a:pt x="370" y="602"/>
                    <a:pt x="382" y="590"/>
                    <a:pt x="405" y="578"/>
                  </a:cubicBezTo>
                  <a:cubicBezTo>
                    <a:pt x="453" y="554"/>
                    <a:pt x="465" y="494"/>
                    <a:pt x="441" y="447"/>
                  </a:cubicBezTo>
                  <a:lnTo>
                    <a:pt x="191" y="42"/>
                  </a:lnTo>
                  <a:cubicBezTo>
                    <a:pt x="176" y="19"/>
                    <a:pt x="145" y="1"/>
                    <a:pt x="11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
            <p:cNvSpPr/>
            <p:nvPr/>
          </p:nvSpPr>
          <p:spPr>
            <a:xfrm>
              <a:off x="5841839" y="4067573"/>
              <a:ext cx="206912" cy="248832"/>
            </a:xfrm>
            <a:custGeom>
              <a:rect b="b" l="l" r="r" t="t"/>
              <a:pathLst>
                <a:path extrusionOk="0" h="7776" w="6466">
                  <a:moveTo>
                    <a:pt x="3608" y="1"/>
                  </a:moveTo>
                  <a:cubicBezTo>
                    <a:pt x="1846" y="1632"/>
                    <a:pt x="0" y="6537"/>
                    <a:pt x="0" y="6537"/>
                  </a:cubicBezTo>
                  <a:lnTo>
                    <a:pt x="4227" y="7775"/>
                  </a:lnTo>
                  <a:lnTo>
                    <a:pt x="5751" y="3430"/>
                  </a:lnTo>
                  <a:cubicBezTo>
                    <a:pt x="5751" y="3430"/>
                    <a:pt x="6466" y="596"/>
                    <a:pt x="36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0"/>
            <p:cNvSpPr/>
            <p:nvPr/>
          </p:nvSpPr>
          <p:spPr>
            <a:xfrm>
              <a:off x="5838415" y="4174005"/>
              <a:ext cx="190912" cy="145440"/>
            </a:xfrm>
            <a:custGeom>
              <a:rect b="b" l="l" r="r" t="t"/>
              <a:pathLst>
                <a:path extrusionOk="0" h="4545" w="5966">
                  <a:moveTo>
                    <a:pt x="5861" y="1"/>
                  </a:moveTo>
                  <a:cubicBezTo>
                    <a:pt x="5822" y="1"/>
                    <a:pt x="5781" y="31"/>
                    <a:pt x="5763" y="68"/>
                  </a:cubicBezTo>
                  <a:lnTo>
                    <a:pt x="4275" y="4330"/>
                  </a:lnTo>
                  <a:lnTo>
                    <a:pt x="131" y="3116"/>
                  </a:lnTo>
                  <a:cubicBezTo>
                    <a:pt x="123" y="3114"/>
                    <a:pt x="115" y="3113"/>
                    <a:pt x="107" y="3113"/>
                  </a:cubicBezTo>
                  <a:cubicBezTo>
                    <a:pt x="68" y="3113"/>
                    <a:pt x="32" y="3136"/>
                    <a:pt x="12" y="3175"/>
                  </a:cubicBezTo>
                  <a:cubicBezTo>
                    <a:pt x="0" y="3235"/>
                    <a:pt x="36" y="3283"/>
                    <a:pt x="84" y="3294"/>
                  </a:cubicBezTo>
                  <a:lnTo>
                    <a:pt x="4298" y="4545"/>
                  </a:lnTo>
                  <a:lnTo>
                    <a:pt x="4334" y="4545"/>
                  </a:lnTo>
                  <a:cubicBezTo>
                    <a:pt x="4370" y="4545"/>
                    <a:pt x="4406" y="4521"/>
                    <a:pt x="4417" y="4485"/>
                  </a:cubicBezTo>
                  <a:lnTo>
                    <a:pt x="5953" y="127"/>
                  </a:lnTo>
                  <a:cubicBezTo>
                    <a:pt x="5965" y="80"/>
                    <a:pt x="5941" y="20"/>
                    <a:pt x="5894" y="8"/>
                  </a:cubicBezTo>
                  <a:cubicBezTo>
                    <a:pt x="5883" y="3"/>
                    <a:pt x="5872" y="1"/>
                    <a:pt x="586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0"/>
            <p:cNvSpPr/>
            <p:nvPr/>
          </p:nvSpPr>
          <p:spPr>
            <a:xfrm>
              <a:off x="5969839" y="4069013"/>
              <a:ext cx="62144" cy="88896"/>
            </a:xfrm>
            <a:custGeom>
              <a:rect b="b" l="l" r="r" t="t"/>
              <a:pathLst>
                <a:path extrusionOk="0" h="2778" w="1942">
                  <a:moveTo>
                    <a:pt x="107" y="0"/>
                  </a:moveTo>
                  <a:cubicBezTo>
                    <a:pt x="69" y="0"/>
                    <a:pt x="33" y="23"/>
                    <a:pt x="13" y="63"/>
                  </a:cubicBezTo>
                  <a:cubicBezTo>
                    <a:pt x="1" y="110"/>
                    <a:pt x="25" y="170"/>
                    <a:pt x="72" y="194"/>
                  </a:cubicBezTo>
                  <a:cubicBezTo>
                    <a:pt x="1477" y="682"/>
                    <a:pt x="1751" y="1813"/>
                    <a:pt x="1739" y="2682"/>
                  </a:cubicBezTo>
                  <a:cubicBezTo>
                    <a:pt x="1739" y="2730"/>
                    <a:pt x="1775" y="2777"/>
                    <a:pt x="1834" y="2777"/>
                  </a:cubicBezTo>
                  <a:cubicBezTo>
                    <a:pt x="1882" y="2777"/>
                    <a:pt x="1930" y="2742"/>
                    <a:pt x="1930" y="2682"/>
                  </a:cubicBezTo>
                  <a:cubicBezTo>
                    <a:pt x="1942" y="1920"/>
                    <a:pt x="1727" y="563"/>
                    <a:pt x="132" y="3"/>
                  </a:cubicBezTo>
                  <a:cubicBezTo>
                    <a:pt x="124" y="1"/>
                    <a:pt x="116" y="0"/>
                    <a:pt x="10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0"/>
            <p:cNvSpPr/>
            <p:nvPr/>
          </p:nvSpPr>
          <p:spPr>
            <a:xfrm>
              <a:off x="5827375" y="4223733"/>
              <a:ext cx="331104" cy="186496"/>
            </a:xfrm>
            <a:custGeom>
              <a:rect b="b" l="l" r="r" t="t"/>
              <a:pathLst>
                <a:path extrusionOk="0" h="5828" w="10347">
                  <a:moveTo>
                    <a:pt x="9233" y="1"/>
                  </a:moveTo>
                  <a:cubicBezTo>
                    <a:pt x="8929" y="1"/>
                    <a:pt x="8600" y="16"/>
                    <a:pt x="8299" y="62"/>
                  </a:cubicBezTo>
                  <a:cubicBezTo>
                    <a:pt x="7382" y="205"/>
                    <a:pt x="6286" y="1407"/>
                    <a:pt x="6286" y="1407"/>
                  </a:cubicBezTo>
                  <a:lnTo>
                    <a:pt x="2834" y="2360"/>
                  </a:lnTo>
                  <a:lnTo>
                    <a:pt x="1167" y="1860"/>
                  </a:lnTo>
                  <a:lnTo>
                    <a:pt x="1167" y="1860"/>
                  </a:lnTo>
                  <a:cubicBezTo>
                    <a:pt x="1167" y="1860"/>
                    <a:pt x="0" y="4777"/>
                    <a:pt x="1226" y="5681"/>
                  </a:cubicBezTo>
                  <a:cubicBezTo>
                    <a:pt x="1365" y="5783"/>
                    <a:pt x="1546" y="5828"/>
                    <a:pt x="1756" y="5828"/>
                  </a:cubicBezTo>
                  <a:cubicBezTo>
                    <a:pt x="3401" y="5828"/>
                    <a:pt x="6882" y="3086"/>
                    <a:pt x="6882" y="3086"/>
                  </a:cubicBezTo>
                  <a:cubicBezTo>
                    <a:pt x="6882" y="3086"/>
                    <a:pt x="7234" y="3212"/>
                    <a:pt x="7657" y="3212"/>
                  </a:cubicBezTo>
                  <a:cubicBezTo>
                    <a:pt x="7934" y="3212"/>
                    <a:pt x="8242" y="3158"/>
                    <a:pt x="8501" y="2979"/>
                  </a:cubicBezTo>
                  <a:cubicBezTo>
                    <a:pt x="9156" y="2538"/>
                    <a:pt x="9108" y="931"/>
                    <a:pt x="9108" y="931"/>
                  </a:cubicBezTo>
                  <a:lnTo>
                    <a:pt x="10132" y="633"/>
                  </a:lnTo>
                  <a:cubicBezTo>
                    <a:pt x="10263" y="586"/>
                    <a:pt x="10347" y="478"/>
                    <a:pt x="10347" y="336"/>
                  </a:cubicBezTo>
                  <a:cubicBezTo>
                    <a:pt x="10347" y="181"/>
                    <a:pt x="10227" y="50"/>
                    <a:pt x="10073" y="38"/>
                  </a:cubicBezTo>
                  <a:cubicBezTo>
                    <a:pt x="9867" y="19"/>
                    <a:pt x="9565" y="1"/>
                    <a:pt x="923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0"/>
            <p:cNvSpPr/>
            <p:nvPr/>
          </p:nvSpPr>
          <p:spPr>
            <a:xfrm>
              <a:off x="5824303" y="4220725"/>
              <a:ext cx="337216" cy="192448"/>
            </a:xfrm>
            <a:custGeom>
              <a:rect b="b" l="l" r="r" t="t"/>
              <a:pathLst>
                <a:path extrusionOk="0" h="6014" w="10538">
                  <a:moveTo>
                    <a:pt x="9323" y="191"/>
                  </a:moveTo>
                  <a:cubicBezTo>
                    <a:pt x="9657" y="191"/>
                    <a:pt x="9966" y="215"/>
                    <a:pt x="10157" y="227"/>
                  </a:cubicBezTo>
                  <a:cubicBezTo>
                    <a:pt x="10264" y="239"/>
                    <a:pt x="10347" y="322"/>
                    <a:pt x="10347" y="430"/>
                  </a:cubicBezTo>
                  <a:cubicBezTo>
                    <a:pt x="10347" y="525"/>
                    <a:pt x="10288" y="608"/>
                    <a:pt x="10204" y="632"/>
                  </a:cubicBezTo>
                  <a:lnTo>
                    <a:pt x="9169" y="930"/>
                  </a:lnTo>
                  <a:cubicBezTo>
                    <a:pt x="9133" y="941"/>
                    <a:pt x="9097" y="977"/>
                    <a:pt x="9109" y="1025"/>
                  </a:cubicBezTo>
                  <a:cubicBezTo>
                    <a:pt x="9109" y="1037"/>
                    <a:pt x="9145" y="2585"/>
                    <a:pt x="8538" y="3001"/>
                  </a:cubicBezTo>
                  <a:cubicBezTo>
                    <a:pt x="8335" y="3132"/>
                    <a:pt x="8073" y="3216"/>
                    <a:pt x="7752" y="3216"/>
                  </a:cubicBezTo>
                  <a:cubicBezTo>
                    <a:pt x="7347" y="3216"/>
                    <a:pt x="7014" y="3085"/>
                    <a:pt x="7002" y="3085"/>
                  </a:cubicBezTo>
                  <a:cubicBezTo>
                    <a:pt x="6995" y="3081"/>
                    <a:pt x="6988" y="3080"/>
                    <a:pt x="6980" y="3080"/>
                  </a:cubicBezTo>
                  <a:cubicBezTo>
                    <a:pt x="6960" y="3080"/>
                    <a:pt x="6936" y="3091"/>
                    <a:pt x="6918" y="3108"/>
                  </a:cubicBezTo>
                  <a:cubicBezTo>
                    <a:pt x="6883" y="3132"/>
                    <a:pt x="3454" y="5823"/>
                    <a:pt x="1858" y="5823"/>
                  </a:cubicBezTo>
                  <a:cubicBezTo>
                    <a:pt x="1656" y="5823"/>
                    <a:pt x="1501" y="5775"/>
                    <a:pt x="1382" y="5692"/>
                  </a:cubicBezTo>
                  <a:cubicBezTo>
                    <a:pt x="346" y="4930"/>
                    <a:pt x="1144" y="2549"/>
                    <a:pt x="1322" y="2073"/>
                  </a:cubicBezTo>
                  <a:lnTo>
                    <a:pt x="1322" y="2073"/>
                  </a:lnTo>
                  <a:lnTo>
                    <a:pt x="2906" y="2537"/>
                  </a:lnTo>
                  <a:cubicBezTo>
                    <a:pt x="2912" y="2543"/>
                    <a:pt x="2921" y="2546"/>
                    <a:pt x="2930" y="2546"/>
                  </a:cubicBezTo>
                  <a:cubicBezTo>
                    <a:pt x="2939" y="2546"/>
                    <a:pt x="2948" y="2543"/>
                    <a:pt x="2953" y="2537"/>
                  </a:cubicBezTo>
                  <a:lnTo>
                    <a:pt x="6406" y="1596"/>
                  </a:lnTo>
                  <a:cubicBezTo>
                    <a:pt x="6418" y="1596"/>
                    <a:pt x="6442" y="1584"/>
                    <a:pt x="6454" y="1573"/>
                  </a:cubicBezTo>
                  <a:cubicBezTo>
                    <a:pt x="6466" y="1561"/>
                    <a:pt x="7537" y="382"/>
                    <a:pt x="8407" y="251"/>
                  </a:cubicBezTo>
                  <a:cubicBezTo>
                    <a:pt x="8668" y="215"/>
                    <a:pt x="8978" y="191"/>
                    <a:pt x="9323" y="191"/>
                  </a:cubicBezTo>
                  <a:close/>
                  <a:moveTo>
                    <a:pt x="9323" y="1"/>
                  </a:moveTo>
                  <a:cubicBezTo>
                    <a:pt x="8966" y="1"/>
                    <a:pt x="8645" y="25"/>
                    <a:pt x="8371" y="60"/>
                  </a:cubicBezTo>
                  <a:cubicBezTo>
                    <a:pt x="7490" y="191"/>
                    <a:pt x="6490" y="1251"/>
                    <a:pt x="6323" y="1418"/>
                  </a:cubicBezTo>
                  <a:lnTo>
                    <a:pt x="2930" y="2346"/>
                  </a:lnTo>
                  <a:lnTo>
                    <a:pt x="1287" y="1858"/>
                  </a:lnTo>
                  <a:cubicBezTo>
                    <a:pt x="1278" y="1856"/>
                    <a:pt x="1270" y="1855"/>
                    <a:pt x="1262" y="1855"/>
                  </a:cubicBezTo>
                  <a:cubicBezTo>
                    <a:pt x="1223" y="1855"/>
                    <a:pt x="1187" y="1878"/>
                    <a:pt x="1168" y="1918"/>
                  </a:cubicBezTo>
                  <a:cubicBezTo>
                    <a:pt x="1120" y="2037"/>
                    <a:pt x="1" y="4918"/>
                    <a:pt x="1275" y="5847"/>
                  </a:cubicBezTo>
                  <a:cubicBezTo>
                    <a:pt x="1418" y="5954"/>
                    <a:pt x="1620" y="6014"/>
                    <a:pt x="1858" y="6014"/>
                  </a:cubicBezTo>
                  <a:cubicBezTo>
                    <a:pt x="3442" y="6014"/>
                    <a:pt x="6573" y="3608"/>
                    <a:pt x="6990" y="3287"/>
                  </a:cubicBezTo>
                  <a:cubicBezTo>
                    <a:pt x="7109" y="3323"/>
                    <a:pt x="7406" y="3406"/>
                    <a:pt x="7752" y="3406"/>
                  </a:cubicBezTo>
                  <a:cubicBezTo>
                    <a:pt x="8109" y="3406"/>
                    <a:pt x="8407" y="3323"/>
                    <a:pt x="8657" y="3156"/>
                  </a:cubicBezTo>
                  <a:cubicBezTo>
                    <a:pt x="9264" y="2739"/>
                    <a:pt x="9300" y="1430"/>
                    <a:pt x="9300" y="1096"/>
                  </a:cubicBezTo>
                  <a:lnTo>
                    <a:pt x="10252" y="811"/>
                  </a:lnTo>
                  <a:cubicBezTo>
                    <a:pt x="10419" y="763"/>
                    <a:pt x="10538" y="608"/>
                    <a:pt x="10538" y="430"/>
                  </a:cubicBezTo>
                  <a:cubicBezTo>
                    <a:pt x="10538" y="227"/>
                    <a:pt x="10383" y="49"/>
                    <a:pt x="10169" y="37"/>
                  </a:cubicBezTo>
                  <a:cubicBezTo>
                    <a:pt x="9978" y="25"/>
                    <a:pt x="9669" y="1"/>
                    <a:pt x="932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0"/>
            <p:cNvSpPr/>
            <p:nvPr/>
          </p:nvSpPr>
          <p:spPr>
            <a:xfrm>
              <a:off x="5881839" y="4296085"/>
              <a:ext cx="39648" cy="23360"/>
            </a:xfrm>
            <a:custGeom>
              <a:rect b="b" l="l" r="r" t="t"/>
              <a:pathLst>
                <a:path extrusionOk="0" h="730" w="1239">
                  <a:moveTo>
                    <a:pt x="1133" y="0"/>
                  </a:moveTo>
                  <a:cubicBezTo>
                    <a:pt x="1125" y="0"/>
                    <a:pt x="1116" y="1"/>
                    <a:pt x="1108" y="3"/>
                  </a:cubicBezTo>
                  <a:cubicBezTo>
                    <a:pt x="227" y="253"/>
                    <a:pt x="48" y="551"/>
                    <a:pt x="36" y="587"/>
                  </a:cubicBezTo>
                  <a:cubicBezTo>
                    <a:pt x="1" y="634"/>
                    <a:pt x="24" y="694"/>
                    <a:pt x="72" y="718"/>
                  </a:cubicBezTo>
                  <a:cubicBezTo>
                    <a:pt x="84" y="730"/>
                    <a:pt x="96" y="730"/>
                    <a:pt x="120" y="730"/>
                  </a:cubicBezTo>
                  <a:cubicBezTo>
                    <a:pt x="155" y="730"/>
                    <a:pt x="179" y="718"/>
                    <a:pt x="203" y="682"/>
                  </a:cubicBezTo>
                  <a:cubicBezTo>
                    <a:pt x="203" y="682"/>
                    <a:pt x="370" y="420"/>
                    <a:pt x="1167" y="182"/>
                  </a:cubicBezTo>
                  <a:cubicBezTo>
                    <a:pt x="1215" y="170"/>
                    <a:pt x="1239" y="122"/>
                    <a:pt x="1227" y="63"/>
                  </a:cubicBezTo>
                  <a:cubicBezTo>
                    <a:pt x="1217" y="23"/>
                    <a:pt x="1175" y="0"/>
                    <a:pt x="113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4" name="Google Shape;664;p10"/>
          <p:cNvSpPr txBox="1"/>
          <p:nvPr/>
        </p:nvSpPr>
        <p:spPr>
          <a:xfrm>
            <a:off x="3529500" y="282725"/>
            <a:ext cx="5614500" cy="432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83455"/>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データ駆動型シミュレーションは、正確な実際の日の再構築から構築されます。</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計画担当者は、朝と夕方のピーク時間を延長して、労働時間をサポートすることができます。</a:t>
            </a:r>
            <a:endParaRPr b="0" i="0" sz="1400" u="none" cap="none" strike="noStrike">
              <a:solidFill>
                <a:srgbClr val="383455"/>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通勤者のリアルタイムデータ</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コンピューターの電話からのWIFIデータは、トランスポートネットワーク上の通勤者を追跡するための重要なセンサーになる可能性があります。</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WIFIは、匿名の非参加型の方法を使用して、列車内のプラットフォームで群集密度を生成できます。</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政府機関は、ビッグデータ分析とともに確率モデルの使用を開始して、プラットフォームの群集密度と駅周辺の群集レベルで情報を抽出できます。</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群衆の急増と不十分な需給レベルの原因に関する情報を提供する、コンテキストアウェアな注入分析を適用するために利用可能なコンピューター情報。</a:t>
            </a:r>
            <a:endParaRPr b="0" i="0" sz="1400" u="none" cap="none" strike="noStrike">
              <a:solidFill>
                <a:srgbClr val="383455"/>
              </a:solidFill>
              <a:latin typeface="Signika"/>
              <a:ea typeface="Signika"/>
              <a:cs typeface="Signika"/>
              <a:sym typeface="Signika"/>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83455"/>
              </a:solidFill>
              <a:latin typeface="Signika"/>
              <a:ea typeface="Signika"/>
              <a:cs typeface="Signika"/>
              <a:sym typeface="Signika"/>
            </a:endParaRPr>
          </a:p>
        </p:txBody>
      </p:sp>
      <p:sp>
        <p:nvSpPr>
          <p:cNvPr id="665" name="Google Shape;665;p10"/>
          <p:cNvSpPr txBox="1"/>
          <p:nvPr/>
        </p:nvSpPr>
        <p:spPr>
          <a:xfrm>
            <a:off x="0" y="4905050"/>
            <a:ext cx="8388300" cy="3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ignika"/>
                <a:ea typeface="Signika"/>
                <a:cs typeface="Signika"/>
                <a:sym typeface="Signika"/>
              </a:rPr>
              <a:t>Reference: https://www.traffictechnologytoday.com/features/white-paper-how-ai-and-iot-can-reshape-public-transit-in-the-covid-era.html</a:t>
            </a:r>
            <a:endParaRPr b="0" i="0" sz="800" u="none" cap="none" strike="noStrike">
              <a:solidFill>
                <a:srgbClr val="000000"/>
              </a:solidFill>
              <a:latin typeface="Signika"/>
              <a:ea typeface="Signika"/>
              <a:cs typeface="Signika"/>
              <a:sym typeface="Signik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
          <p:cNvSpPr txBox="1"/>
          <p:nvPr>
            <p:ph type="title"/>
          </p:nvPr>
        </p:nvSpPr>
        <p:spPr>
          <a:xfrm>
            <a:off x="366175" y="285900"/>
            <a:ext cx="612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これらのソリューションは</a:t>
            </a:r>
            <a:endParaRPr/>
          </a:p>
        </p:txBody>
      </p:sp>
      <p:sp>
        <p:nvSpPr>
          <p:cNvPr id="671" name="Google Shape;671;p11"/>
          <p:cNvSpPr txBox="1"/>
          <p:nvPr/>
        </p:nvSpPr>
        <p:spPr>
          <a:xfrm>
            <a:off x="4795050" y="-222725"/>
            <a:ext cx="4369200"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Signika"/>
                <a:ea typeface="Signika"/>
                <a:cs typeface="Signika"/>
                <a:sym typeface="Signika"/>
              </a:rPr>
              <a:t>エージェンシーとオペレーターは、群集レベルをリアルタイムで監視し、群集レベルのコンテキストを理解することができます。</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Signika"/>
                <a:ea typeface="Signika"/>
                <a:cs typeface="Signika"/>
                <a:sym typeface="Signika"/>
              </a:rPr>
              <a:t>SOPは、AIベースのリアルタイムシミュレーションをトリガーし、追加の列車の注入などの最適化された応答計画を提供します。</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Signika"/>
                <a:ea typeface="Signika"/>
                <a:cs typeface="Signika"/>
                <a:sym typeface="Signika"/>
              </a:rPr>
              <a:t>あらゆる種類の事故、トラックの故障、信号システムの問題に対する対応の改善。</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Signika"/>
                <a:ea typeface="Signika"/>
                <a:cs typeface="Signika"/>
                <a:sym typeface="Signika"/>
              </a:rPr>
              <a:t>エージェンシーは、データ駆動型分析を実装して、最も価値のあるサイトを理解できるようになります。</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Signika"/>
                <a:ea typeface="Signika"/>
                <a:cs typeface="Signika"/>
                <a:sym typeface="Signika"/>
              </a:rPr>
              <a:t>企業が広告と商業的価値を高める</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Signika"/>
                <a:ea typeface="Signika"/>
                <a:cs typeface="Signika"/>
                <a:sym typeface="Signika"/>
              </a:rPr>
              <a:t>ために。</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Signika"/>
              <a:ea typeface="Signika"/>
              <a:cs typeface="Signika"/>
              <a:sym typeface="Signika"/>
            </a:endParaRPr>
          </a:p>
        </p:txBody>
      </p:sp>
      <p:sp>
        <p:nvSpPr>
          <p:cNvPr id="672" name="Google Shape;672;p11"/>
          <p:cNvSpPr/>
          <p:nvPr/>
        </p:nvSpPr>
        <p:spPr>
          <a:xfrm>
            <a:off x="620027" y="1504847"/>
            <a:ext cx="4175028" cy="3207235"/>
          </a:xfrm>
          <a:custGeom>
            <a:rect b="b" l="l" r="r" t="t"/>
            <a:pathLst>
              <a:path extrusionOk="0" h="102796" w="133815">
                <a:moveTo>
                  <a:pt x="98321" y="1"/>
                </a:moveTo>
                <a:cubicBezTo>
                  <a:pt x="94590" y="1"/>
                  <a:pt x="90736" y="908"/>
                  <a:pt x="86844" y="2934"/>
                </a:cubicBezTo>
                <a:cubicBezTo>
                  <a:pt x="75819" y="8685"/>
                  <a:pt x="70723" y="17698"/>
                  <a:pt x="57507" y="19257"/>
                </a:cubicBezTo>
                <a:cubicBezTo>
                  <a:pt x="45303" y="20698"/>
                  <a:pt x="32564" y="21960"/>
                  <a:pt x="22920" y="29997"/>
                </a:cubicBezTo>
                <a:cubicBezTo>
                  <a:pt x="0" y="49094"/>
                  <a:pt x="9478" y="84765"/>
                  <a:pt x="35814" y="97291"/>
                </a:cubicBezTo>
                <a:cubicBezTo>
                  <a:pt x="43894" y="101136"/>
                  <a:pt x="52677" y="102795"/>
                  <a:pt x="61488" y="102795"/>
                </a:cubicBezTo>
                <a:cubicBezTo>
                  <a:pt x="69646" y="102795"/>
                  <a:pt x="77829" y="101373"/>
                  <a:pt x="85499" y="98946"/>
                </a:cubicBezTo>
                <a:cubicBezTo>
                  <a:pt x="103858" y="93159"/>
                  <a:pt x="120718" y="81170"/>
                  <a:pt x="128576" y="63703"/>
                </a:cubicBezTo>
                <a:cubicBezTo>
                  <a:pt x="132552" y="54833"/>
                  <a:pt x="133815" y="44415"/>
                  <a:pt x="132029" y="34497"/>
                </a:cubicBezTo>
                <a:cubicBezTo>
                  <a:pt x="130874" y="28092"/>
                  <a:pt x="128457" y="21901"/>
                  <a:pt x="124682" y="16459"/>
                </a:cubicBezTo>
                <a:cubicBezTo>
                  <a:pt x="118098" y="7004"/>
                  <a:pt x="108688" y="1"/>
                  <a:pt x="9832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1"/>
          <p:cNvSpPr/>
          <p:nvPr/>
        </p:nvSpPr>
        <p:spPr>
          <a:xfrm rot="2235017">
            <a:off x="-217822" y="1359575"/>
            <a:ext cx="3950573" cy="2634258"/>
          </a:xfrm>
          <a:custGeom>
            <a:rect b="b" l="l" r="r" t="t"/>
            <a:pathLst>
              <a:path extrusionOk="0" h="102796" w="133815">
                <a:moveTo>
                  <a:pt x="98321" y="1"/>
                </a:moveTo>
                <a:cubicBezTo>
                  <a:pt x="94590" y="1"/>
                  <a:pt x="90736" y="908"/>
                  <a:pt x="86844" y="2934"/>
                </a:cubicBezTo>
                <a:cubicBezTo>
                  <a:pt x="75819" y="8685"/>
                  <a:pt x="70723" y="17698"/>
                  <a:pt x="57507" y="19257"/>
                </a:cubicBezTo>
                <a:cubicBezTo>
                  <a:pt x="45303" y="20698"/>
                  <a:pt x="32564" y="21960"/>
                  <a:pt x="22920" y="29997"/>
                </a:cubicBezTo>
                <a:cubicBezTo>
                  <a:pt x="0" y="49094"/>
                  <a:pt x="9478" y="84765"/>
                  <a:pt x="35814" y="97291"/>
                </a:cubicBezTo>
                <a:cubicBezTo>
                  <a:pt x="43894" y="101136"/>
                  <a:pt x="52677" y="102795"/>
                  <a:pt x="61488" y="102795"/>
                </a:cubicBezTo>
                <a:cubicBezTo>
                  <a:pt x="69646" y="102795"/>
                  <a:pt x="77829" y="101373"/>
                  <a:pt x="85499" y="98946"/>
                </a:cubicBezTo>
                <a:cubicBezTo>
                  <a:pt x="103858" y="93159"/>
                  <a:pt x="120718" y="81170"/>
                  <a:pt x="128576" y="63703"/>
                </a:cubicBezTo>
                <a:cubicBezTo>
                  <a:pt x="132552" y="54833"/>
                  <a:pt x="133815" y="44415"/>
                  <a:pt x="132029" y="34497"/>
                </a:cubicBezTo>
                <a:cubicBezTo>
                  <a:pt x="130874" y="28092"/>
                  <a:pt x="128457" y="21901"/>
                  <a:pt x="124682" y="16459"/>
                </a:cubicBezTo>
                <a:cubicBezTo>
                  <a:pt x="118098" y="7004"/>
                  <a:pt x="108688" y="1"/>
                  <a:pt x="98321"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4" name="Google Shape;674;p11"/>
          <p:cNvGrpSpPr/>
          <p:nvPr/>
        </p:nvGrpSpPr>
        <p:grpSpPr>
          <a:xfrm>
            <a:off x="1273814" y="2281272"/>
            <a:ext cx="2867456" cy="2062752"/>
            <a:chOff x="1223727" y="3084597"/>
            <a:chExt cx="2867456" cy="2062752"/>
          </a:xfrm>
        </p:grpSpPr>
        <p:sp>
          <p:nvSpPr>
            <p:cNvPr id="675" name="Google Shape;675;p11"/>
            <p:cNvSpPr/>
            <p:nvPr/>
          </p:nvSpPr>
          <p:spPr>
            <a:xfrm>
              <a:off x="1577295" y="3374549"/>
              <a:ext cx="427136" cy="694208"/>
            </a:xfrm>
            <a:custGeom>
              <a:rect b="b" l="l" r="r" t="t"/>
              <a:pathLst>
                <a:path extrusionOk="0" h="21694" w="13348">
                  <a:moveTo>
                    <a:pt x="810" y="0"/>
                  </a:moveTo>
                  <a:cubicBezTo>
                    <a:pt x="358" y="0"/>
                    <a:pt x="1" y="357"/>
                    <a:pt x="1" y="798"/>
                  </a:cubicBezTo>
                  <a:lnTo>
                    <a:pt x="1" y="20896"/>
                  </a:lnTo>
                  <a:cubicBezTo>
                    <a:pt x="1" y="21336"/>
                    <a:pt x="358" y="21693"/>
                    <a:pt x="810" y="21693"/>
                  </a:cubicBezTo>
                  <a:lnTo>
                    <a:pt x="12550" y="21693"/>
                  </a:lnTo>
                  <a:cubicBezTo>
                    <a:pt x="12990" y="21693"/>
                    <a:pt x="13348" y="21336"/>
                    <a:pt x="13348" y="20896"/>
                  </a:cubicBezTo>
                  <a:lnTo>
                    <a:pt x="13348" y="798"/>
                  </a:lnTo>
                  <a:cubicBezTo>
                    <a:pt x="13348" y="357"/>
                    <a:pt x="12990" y="0"/>
                    <a:pt x="12550"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1"/>
            <p:cNvSpPr/>
            <p:nvPr/>
          </p:nvSpPr>
          <p:spPr>
            <a:xfrm>
              <a:off x="1574255" y="3371477"/>
              <a:ext cx="433216" cy="700320"/>
            </a:xfrm>
            <a:custGeom>
              <a:rect b="b" l="l" r="r" t="t"/>
              <a:pathLst>
                <a:path extrusionOk="0" h="21885" w="13538">
                  <a:moveTo>
                    <a:pt x="12645" y="191"/>
                  </a:moveTo>
                  <a:cubicBezTo>
                    <a:pt x="13026" y="191"/>
                    <a:pt x="13347" y="501"/>
                    <a:pt x="13347" y="894"/>
                  </a:cubicBezTo>
                  <a:lnTo>
                    <a:pt x="13347" y="20992"/>
                  </a:lnTo>
                  <a:cubicBezTo>
                    <a:pt x="13347" y="21384"/>
                    <a:pt x="13026" y="21694"/>
                    <a:pt x="12645" y="21694"/>
                  </a:cubicBezTo>
                  <a:lnTo>
                    <a:pt x="905" y="21694"/>
                  </a:lnTo>
                  <a:cubicBezTo>
                    <a:pt x="512" y="21694"/>
                    <a:pt x="191" y="21384"/>
                    <a:pt x="191" y="20992"/>
                  </a:cubicBezTo>
                  <a:lnTo>
                    <a:pt x="191" y="894"/>
                  </a:lnTo>
                  <a:cubicBezTo>
                    <a:pt x="191" y="501"/>
                    <a:pt x="512" y="191"/>
                    <a:pt x="905" y="191"/>
                  </a:cubicBezTo>
                  <a:close/>
                  <a:moveTo>
                    <a:pt x="905" y="1"/>
                  </a:moveTo>
                  <a:cubicBezTo>
                    <a:pt x="405" y="1"/>
                    <a:pt x="1" y="394"/>
                    <a:pt x="1" y="894"/>
                  </a:cubicBezTo>
                  <a:lnTo>
                    <a:pt x="1" y="20992"/>
                  </a:lnTo>
                  <a:cubicBezTo>
                    <a:pt x="1" y="21480"/>
                    <a:pt x="405" y="21885"/>
                    <a:pt x="905" y="21885"/>
                  </a:cubicBezTo>
                  <a:lnTo>
                    <a:pt x="12645" y="21885"/>
                  </a:lnTo>
                  <a:cubicBezTo>
                    <a:pt x="13133" y="21885"/>
                    <a:pt x="13538" y="21480"/>
                    <a:pt x="13538" y="20992"/>
                  </a:cubicBezTo>
                  <a:lnTo>
                    <a:pt x="13538" y="894"/>
                  </a:lnTo>
                  <a:cubicBezTo>
                    <a:pt x="13538" y="394"/>
                    <a:pt x="13133" y="1"/>
                    <a:pt x="1264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1"/>
            <p:cNvSpPr/>
            <p:nvPr/>
          </p:nvSpPr>
          <p:spPr>
            <a:xfrm>
              <a:off x="1603599" y="3400821"/>
              <a:ext cx="374560" cy="641632"/>
            </a:xfrm>
            <a:custGeom>
              <a:rect b="b" l="l" r="r" t="t"/>
              <a:pathLst>
                <a:path extrusionOk="0" h="20051" w="11705">
                  <a:moveTo>
                    <a:pt x="393" y="1"/>
                  </a:moveTo>
                  <a:cubicBezTo>
                    <a:pt x="179" y="1"/>
                    <a:pt x="0" y="167"/>
                    <a:pt x="0" y="382"/>
                  </a:cubicBezTo>
                  <a:lnTo>
                    <a:pt x="0" y="19670"/>
                  </a:lnTo>
                  <a:cubicBezTo>
                    <a:pt x="0" y="19884"/>
                    <a:pt x="179" y="20051"/>
                    <a:pt x="393" y="20051"/>
                  </a:cubicBezTo>
                  <a:lnTo>
                    <a:pt x="11311" y="20051"/>
                  </a:lnTo>
                  <a:cubicBezTo>
                    <a:pt x="11526" y="20051"/>
                    <a:pt x="11704" y="19884"/>
                    <a:pt x="11704" y="19670"/>
                  </a:cubicBezTo>
                  <a:lnTo>
                    <a:pt x="11704" y="382"/>
                  </a:lnTo>
                  <a:cubicBezTo>
                    <a:pt x="11704" y="167"/>
                    <a:pt x="11526" y="1"/>
                    <a:pt x="113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1"/>
            <p:cNvSpPr/>
            <p:nvPr/>
          </p:nvSpPr>
          <p:spPr>
            <a:xfrm>
              <a:off x="1621871" y="3863637"/>
              <a:ext cx="162720" cy="162048"/>
            </a:xfrm>
            <a:custGeom>
              <a:rect b="b" l="l" r="r" t="t"/>
              <a:pathLst>
                <a:path extrusionOk="0" h="5064" w="5085">
                  <a:moveTo>
                    <a:pt x="108" y="1"/>
                  </a:moveTo>
                  <a:cubicBezTo>
                    <a:pt x="81" y="1"/>
                    <a:pt x="54" y="10"/>
                    <a:pt x="37" y="28"/>
                  </a:cubicBezTo>
                  <a:cubicBezTo>
                    <a:pt x="1" y="63"/>
                    <a:pt x="1" y="123"/>
                    <a:pt x="37" y="170"/>
                  </a:cubicBezTo>
                  <a:lnTo>
                    <a:pt x="4906" y="5040"/>
                  </a:lnTo>
                  <a:cubicBezTo>
                    <a:pt x="4930" y="5052"/>
                    <a:pt x="4954" y="5064"/>
                    <a:pt x="4978" y="5064"/>
                  </a:cubicBezTo>
                  <a:cubicBezTo>
                    <a:pt x="5001" y="5064"/>
                    <a:pt x="5025" y="5052"/>
                    <a:pt x="5049" y="5040"/>
                  </a:cubicBezTo>
                  <a:cubicBezTo>
                    <a:pt x="5085" y="5004"/>
                    <a:pt x="5085" y="4945"/>
                    <a:pt x="5049" y="4897"/>
                  </a:cubicBezTo>
                  <a:lnTo>
                    <a:pt x="179" y="28"/>
                  </a:lnTo>
                  <a:cubicBezTo>
                    <a:pt x="162" y="10"/>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1"/>
            <p:cNvSpPr/>
            <p:nvPr/>
          </p:nvSpPr>
          <p:spPr>
            <a:xfrm>
              <a:off x="1621871" y="3502549"/>
              <a:ext cx="162720" cy="162336"/>
            </a:xfrm>
            <a:custGeom>
              <a:rect b="b" l="l" r="r" t="t"/>
              <a:pathLst>
                <a:path extrusionOk="0" h="5073" w="5085">
                  <a:moveTo>
                    <a:pt x="108" y="1"/>
                  </a:moveTo>
                  <a:cubicBezTo>
                    <a:pt x="81" y="1"/>
                    <a:pt x="54" y="13"/>
                    <a:pt x="37" y="36"/>
                  </a:cubicBezTo>
                  <a:cubicBezTo>
                    <a:pt x="1" y="72"/>
                    <a:pt x="1" y="132"/>
                    <a:pt x="37" y="167"/>
                  </a:cubicBezTo>
                  <a:lnTo>
                    <a:pt x="4906" y="5037"/>
                  </a:lnTo>
                  <a:cubicBezTo>
                    <a:pt x="4930" y="5061"/>
                    <a:pt x="4954" y="5073"/>
                    <a:pt x="4978" y="5073"/>
                  </a:cubicBezTo>
                  <a:cubicBezTo>
                    <a:pt x="5001" y="5073"/>
                    <a:pt x="5025" y="5061"/>
                    <a:pt x="5049" y="5037"/>
                  </a:cubicBezTo>
                  <a:cubicBezTo>
                    <a:pt x="5085" y="5001"/>
                    <a:pt x="5085" y="4942"/>
                    <a:pt x="5049" y="4906"/>
                  </a:cubicBezTo>
                  <a:lnTo>
                    <a:pt x="179" y="36"/>
                  </a:lnTo>
                  <a:cubicBezTo>
                    <a:pt x="162" y="13"/>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1"/>
            <p:cNvSpPr/>
            <p:nvPr/>
          </p:nvSpPr>
          <p:spPr>
            <a:xfrm>
              <a:off x="1621871" y="3675445"/>
              <a:ext cx="327328" cy="327008"/>
            </a:xfrm>
            <a:custGeom>
              <a:rect b="b" l="l" r="r" t="t"/>
              <a:pathLst>
                <a:path extrusionOk="0" h="10219" w="10229">
                  <a:moveTo>
                    <a:pt x="108" y="0"/>
                  </a:moveTo>
                  <a:cubicBezTo>
                    <a:pt x="81" y="0"/>
                    <a:pt x="54" y="9"/>
                    <a:pt x="37" y="27"/>
                  </a:cubicBezTo>
                  <a:cubicBezTo>
                    <a:pt x="1" y="75"/>
                    <a:pt x="1" y="134"/>
                    <a:pt x="37" y="170"/>
                  </a:cubicBezTo>
                  <a:lnTo>
                    <a:pt x="10062" y="10183"/>
                  </a:lnTo>
                  <a:cubicBezTo>
                    <a:pt x="10073" y="10207"/>
                    <a:pt x="10097" y="10219"/>
                    <a:pt x="10121" y="10219"/>
                  </a:cubicBezTo>
                  <a:cubicBezTo>
                    <a:pt x="10145" y="10219"/>
                    <a:pt x="10181" y="10207"/>
                    <a:pt x="10193" y="10183"/>
                  </a:cubicBezTo>
                  <a:cubicBezTo>
                    <a:pt x="10228" y="10147"/>
                    <a:pt x="10228" y="10088"/>
                    <a:pt x="10193" y="10052"/>
                  </a:cubicBezTo>
                  <a:lnTo>
                    <a:pt x="179" y="27"/>
                  </a:lnTo>
                  <a:cubicBezTo>
                    <a:pt x="162" y="9"/>
                    <a:pt x="135" y="0"/>
                    <a:pt x="10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1"/>
            <p:cNvSpPr/>
            <p:nvPr/>
          </p:nvSpPr>
          <p:spPr>
            <a:xfrm>
              <a:off x="1717135" y="3422453"/>
              <a:ext cx="222528" cy="222240"/>
            </a:xfrm>
            <a:custGeom>
              <a:rect b="b" l="l" r="r" t="t"/>
              <a:pathLst>
                <a:path extrusionOk="0" h="6945" w="6954">
                  <a:moveTo>
                    <a:pt x="103" y="0"/>
                  </a:moveTo>
                  <a:cubicBezTo>
                    <a:pt x="78" y="0"/>
                    <a:pt x="54" y="9"/>
                    <a:pt x="36" y="27"/>
                  </a:cubicBezTo>
                  <a:cubicBezTo>
                    <a:pt x="0" y="63"/>
                    <a:pt x="0" y="122"/>
                    <a:pt x="36" y="158"/>
                  </a:cubicBezTo>
                  <a:lnTo>
                    <a:pt x="6787" y="6909"/>
                  </a:lnTo>
                  <a:cubicBezTo>
                    <a:pt x="6799" y="6933"/>
                    <a:pt x="6823" y="6945"/>
                    <a:pt x="6858" y="6945"/>
                  </a:cubicBezTo>
                  <a:cubicBezTo>
                    <a:pt x="6882" y="6945"/>
                    <a:pt x="6906" y="6933"/>
                    <a:pt x="6918" y="6909"/>
                  </a:cubicBezTo>
                  <a:cubicBezTo>
                    <a:pt x="6954" y="6873"/>
                    <a:pt x="6954" y="6814"/>
                    <a:pt x="6918" y="6778"/>
                  </a:cubicBezTo>
                  <a:lnTo>
                    <a:pt x="179" y="27"/>
                  </a:lnTo>
                  <a:cubicBezTo>
                    <a:pt x="155" y="9"/>
                    <a:pt x="128" y="0"/>
                    <a:pt x="10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1"/>
            <p:cNvSpPr/>
            <p:nvPr/>
          </p:nvSpPr>
          <p:spPr>
            <a:xfrm>
              <a:off x="2335503" y="3374549"/>
              <a:ext cx="427136" cy="694208"/>
            </a:xfrm>
            <a:custGeom>
              <a:rect b="b" l="l" r="r" t="t"/>
              <a:pathLst>
                <a:path extrusionOk="0" h="21694" w="13348">
                  <a:moveTo>
                    <a:pt x="798" y="0"/>
                  </a:moveTo>
                  <a:cubicBezTo>
                    <a:pt x="357" y="0"/>
                    <a:pt x="0" y="357"/>
                    <a:pt x="0" y="798"/>
                  </a:cubicBezTo>
                  <a:lnTo>
                    <a:pt x="0" y="20896"/>
                  </a:lnTo>
                  <a:cubicBezTo>
                    <a:pt x="0" y="21336"/>
                    <a:pt x="357" y="21693"/>
                    <a:pt x="798" y="21693"/>
                  </a:cubicBezTo>
                  <a:lnTo>
                    <a:pt x="12537" y="21693"/>
                  </a:lnTo>
                  <a:cubicBezTo>
                    <a:pt x="12978" y="21693"/>
                    <a:pt x="13347" y="21336"/>
                    <a:pt x="13347" y="20896"/>
                  </a:cubicBezTo>
                  <a:lnTo>
                    <a:pt x="13347" y="798"/>
                  </a:lnTo>
                  <a:cubicBezTo>
                    <a:pt x="13347" y="357"/>
                    <a:pt x="12978" y="0"/>
                    <a:pt x="12537"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1"/>
            <p:cNvSpPr/>
            <p:nvPr/>
          </p:nvSpPr>
          <p:spPr>
            <a:xfrm>
              <a:off x="2332431" y="3371477"/>
              <a:ext cx="433248" cy="700320"/>
            </a:xfrm>
            <a:custGeom>
              <a:rect b="b" l="l" r="r" t="t"/>
              <a:pathLst>
                <a:path extrusionOk="0" h="21885" w="13539">
                  <a:moveTo>
                    <a:pt x="12633" y="191"/>
                  </a:moveTo>
                  <a:cubicBezTo>
                    <a:pt x="13026" y="191"/>
                    <a:pt x="13336" y="501"/>
                    <a:pt x="13336" y="894"/>
                  </a:cubicBezTo>
                  <a:lnTo>
                    <a:pt x="13336" y="20992"/>
                  </a:lnTo>
                  <a:cubicBezTo>
                    <a:pt x="13336" y="21384"/>
                    <a:pt x="13026" y="21694"/>
                    <a:pt x="12633" y="21694"/>
                  </a:cubicBezTo>
                  <a:lnTo>
                    <a:pt x="894" y="21694"/>
                  </a:lnTo>
                  <a:cubicBezTo>
                    <a:pt x="501" y="21694"/>
                    <a:pt x="191" y="21384"/>
                    <a:pt x="191" y="20992"/>
                  </a:cubicBezTo>
                  <a:lnTo>
                    <a:pt x="191" y="894"/>
                  </a:lnTo>
                  <a:cubicBezTo>
                    <a:pt x="191" y="501"/>
                    <a:pt x="501" y="191"/>
                    <a:pt x="894" y="191"/>
                  </a:cubicBezTo>
                  <a:close/>
                  <a:moveTo>
                    <a:pt x="894" y="1"/>
                  </a:moveTo>
                  <a:cubicBezTo>
                    <a:pt x="406" y="1"/>
                    <a:pt x="1" y="394"/>
                    <a:pt x="1" y="894"/>
                  </a:cubicBezTo>
                  <a:lnTo>
                    <a:pt x="1" y="20992"/>
                  </a:lnTo>
                  <a:cubicBezTo>
                    <a:pt x="1" y="21480"/>
                    <a:pt x="406" y="21885"/>
                    <a:pt x="894" y="21885"/>
                  </a:cubicBezTo>
                  <a:lnTo>
                    <a:pt x="12633" y="21885"/>
                  </a:lnTo>
                  <a:cubicBezTo>
                    <a:pt x="13134" y="21885"/>
                    <a:pt x="13538" y="21480"/>
                    <a:pt x="13538" y="20992"/>
                  </a:cubicBezTo>
                  <a:lnTo>
                    <a:pt x="13538" y="894"/>
                  </a:lnTo>
                  <a:cubicBezTo>
                    <a:pt x="13538" y="394"/>
                    <a:pt x="13134" y="1"/>
                    <a:pt x="1263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1"/>
            <p:cNvSpPr/>
            <p:nvPr/>
          </p:nvSpPr>
          <p:spPr>
            <a:xfrm>
              <a:off x="2361775" y="3400821"/>
              <a:ext cx="374560" cy="641632"/>
            </a:xfrm>
            <a:custGeom>
              <a:rect b="b" l="l" r="r" t="t"/>
              <a:pathLst>
                <a:path extrusionOk="0" h="20051" w="11705">
                  <a:moveTo>
                    <a:pt x="382" y="1"/>
                  </a:moveTo>
                  <a:cubicBezTo>
                    <a:pt x="167" y="1"/>
                    <a:pt x="1" y="167"/>
                    <a:pt x="1" y="382"/>
                  </a:cubicBezTo>
                  <a:lnTo>
                    <a:pt x="1" y="19670"/>
                  </a:lnTo>
                  <a:cubicBezTo>
                    <a:pt x="1" y="19884"/>
                    <a:pt x="167" y="20051"/>
                    <a:pt x="382" y="20051"/>
                  </a:cubicBezTo>
                  <a:lnTo>
                    <a:pt x="11312" y="20051"/>
                  </a:lnTo>
                  <a:cubicBezTo>
                    <a:pt x="11526" y="20051"/>
                    <a:pt x="11705" y="19884"/>
                    <a:pt x="11705" y="19670"/>
                  </a:cubicBezTo>
                  <a:lnTo>
                    <a:pt x="11705" y="382"/>
                  </a:lnTo>
                  <a:cubicBezTo>
                    <a:pt x="11705" y="167"/>
                    <a:pt x="11526" y="1"/>
                    <a:pt x="113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1"/>
            <p:cNvSpPr/>
            <p:nvPr/>
          </p:nvSpPr>
          <p:spPr>
            <a:xfrm>
              <a:off x="2380079" y="3863637"/>
              <a:ext cx="162720" cy="162048"/>
            </a:xfrm>
            <a:custGeom>
              <a:rect b="b" l="l" r="r" t="t"/>
              <a:pathLst>
                <a:path extrusionOk="0" h="5064" w="5085">
                  <a:moveTo>
                    <a:pt x="101" y="1"/>
                  </a:moveTo>
                  <a:cubicBezTo>
                    <a:pt x="78" y="1"/>
                    <a:pt x="54" y="10"/>
                    <a:pt x="36" y="28"/>
                  </a:cubicBezTo>
                  <a:cubicBezTo>
                    <a:pt x="0" y="63"/>
                    <a:pt x="0" y="123"/>
                    <a:pt x="36" y="170"/>
                  </a:cubicBezTo>
                  <a:lnTo>
                    <a:pt x="4906" y="5040"/>
                  </a:lnTo>
                  <a:cubicBezTo>
                    <a:pt x="4929" y="5052"/>
                    <a:pt x="4953" y="5064"/>
                    <a:pt x="4977" y="5064"/>
                  </a:cubicBezTo>
                  <a:cubicBezTo>
                    <a:pt x="5001" y="5064"/>
                    <a:pt x="5025" y="5052"/>
                    <a:pt x="5037" y="5040"/>
                  </a:cubicBezTo>
                  <a:cubicBezTo>
                    <a:pt x="5084" y="5004"/>
                    <a:pt x="5084" y="4945"/>
                    <a:pt x="5037" y="4897"/>
                  </a:cubicBezTo>
                  <a:lnTo>
                    <a:pt x="167" y="28"/>
                  </a:lnTo>
                  <a:cubicBezTo>
                    <a:pt x="149" y="10"/>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1"/>
            <p:cNvSpPr/>
            <p:nvPr/>
          </p:nvSpPr>
          <p:spPr>
            <a:xfrm>
              <a:off x="2380079" y="3502549"/>
              <a:ext cx="162720" cy="162336"/>
            </a:xfrm>
            <a:custGeom>
              <a:rect b="b" l="l" r="r" t="t"/>
              <a:pathLst>
                <a:path extrusionOk="0" h="5073" w="5085">
                  <a:moveTo>
                    <a:pt x="101" y="1"/>
                  </a:moveTo>
                  <a:cubicBezTo>
                    <a:pt x="78" y="1"/>
                    <a:pt x="54" y="13"/>
                    <a:pt x="36" y="36"/>
                  </a:cubicBezTo>
                  <a:cubicBezTo>
                    <a:pt x="0" y="72"/>
                    <a:pt x="0" y="132"/>
                    <a:pt x="36" y="167"/>
                  </a:cubicBezTo>
                  <a:lnTo>
                    <a:pt x="4906" y="5037"/>
                  </a:lnTo>
                  <a:cubicBezTo>
                    <a:pt x="4929" y="5061"/>
                    <a:pt x="4953" y="5073"/>
                    <a:pt x="4977" y="5073"/>
                  </a:cubicBezTo>
                  <a:cubicBezTo>
                    <a:pt x="5001" y="5073"/>
                    <a:pt x="5025" y="5061"/>
                    <a:pt x="5037" y="5037"/>
                  </a:cubicBezTo>
                  <a:cubicBezTo>
                    <a:pt x="5084" y="5001"/>
                    <a:pt x="5084" y="4942"/>
                    <a:pt x="5037" y="4906"/>
                  </a:cubicBezTo>
                  <a:lnTo>
                    <a:pt x="167" y="36"/>
                  </a:lnTo>
                  <a:cubicBezTo>
                    <a:pt x="149" y="13"/>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1"/>
            <p:cNvSpPr/>
            <p:nvPr/>
          </p:nvSpPr>
          <p:spPr>
            <a:xfrm>
              <a:off x="2380079" y="3675445"/>
              <a:ext cx="327296" cy="327008"/>
            </a:xfrm>
            <a:custGeom>
              <a:rect b="b" l="l" r="r" t="t"/>
              <a:pathLst>
                <a:path extrusionOk="0" h="10219" w="10228">
                  <a:moveTo>
                    <a:pt x="101" y="0"/>
                  </a:moveTo>
                  <a:cubicBezTo>
                    <a:pt x="78" y="0"/>
                    <a:pt x="54" y="9"/>
                    <a:pt x="36" y="27"/>
                  </a:cubicBezTo>
                  <a:cubicBezTo>
                    <a:pt x="0" y="75"/>
                    <a:pt x="0" y="134"/>
                    <a:pt x="36" y="170"/>
                  </a:cubicBezTo>
                  <a:lnTo>
                    <a:pt x="10049" y="10183"/>
                  </a:lnTo>
                  <a:cubicBezTo>
                    <a:pt x="10073" y="10207"/>
                    <a:pt x="10097" y="10219"/>
                    <a:pt x="10121" y="10219"/>
                  </a:cubicBezTo>
                  <a:cubicBezTo>
                    <a:pt x="10144" y="10219"/>
                    <a:pt x="10168" y="10207"/>
                    <a:pt x="10192" y="10183"/>
                  </a:cubicBezTo>
                  <a:cubicBezTo>
                    <a:pt x="10228" y="10147"/>
                    <a:pt x="10228" y="10088"/>
                    <a:pt x="10192" y="10052"/>
                  </a:cubicBezTo>
                  <a:lnTo>
                    <a:pt x="167" y="27"/>
                  </a:lnTo>
                  <a:cubicBezTo>
                    <a:pt x="149" y="9"/>
                    <a:pt x="125" y="0"/>
                    <a:pt x="101"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1"/>
            <p:cNvSpPr/>
            <p:nvPr/>
          </p:nvSpPr>
          <p:spPr>
            <a:xfrm>
              <a:off x="2474927" y="3422453"/>
              <a:ext cx="222944" cy="222240"/>
            </a:xfrm>
            <a:custGeom>
              <a:rect b="b" l="l" r="r" t="t"/>
              <a:pathLst>
                <a:path extrusionOk="0" h="6945" w="6967">
                  <a:moveTo>
                    <a:pt x="114" y="0"/>
                  </a:moveTo>
                  <a:cubicBezTo>
                    <a:pt x="90" y="0"/>
                    <a:pt x="66" y="9"/>
                    <a:pt x="49" y="27"/>
                  </a:cubicBezTo>
                  <a:cubicBezTo>
                    <a:pt x="1" y="63"/>
                    <a:pt x="1" y="122"/>
                    <a:pt x="49" y="158"/>
                  </a:cubicBezTo>
                  <a:lnTo>
                    <a:pt x="6787" y="6909"/>
                  </a:lnTo>
                  <a:cubicBezTo>
                    <a:pt x="6811" y="6933"/>
                    <a:pt x="6835" y="6945"/>
                    <a:pt x="6859" y="6945"/>
                  </a:cubicBezTo>
                  <a:cubicBezTo>
                    <a:pt x="6883" y="6945"/>
                    <a:pt x="6907" y="6933"/>
                    <a:pt x="6930" y="6909"/>
                  </a:cubicBezTo>
                  <a:cubicBezTo>
                    <a:pt x="6966" y="6873"/>
                    <a:pt x="6966" y="6814"/>
                    <a:pt x="6930" y="6778"/>
                  </a:cubicBezTo>
                  <a:lnTo>
                    <a:pt x="179" y="27"/>
                  </a:lnTo>
                  <a:cubicBezTo>
                    <a:pt x="162" y="9"/>
                    <a:pt x="138" y="0"/>
                    <a:pt x="11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1"/>
            <p:cNvSpPr/>
            <p:nvPr/>
          </p:nvSpPr>
          <p:spPr>
            <a:xfrm>
              <a:off x="3093295" y="3374549"/>
              <a:ext cx="427136" cy="694208"/>
            </a:xfrm>
            <a:custGeom>
              <a:rect b="b" l="l" r="r" t="t"/>
              <a:pathLst>
                <a:path extrusionOk="0" h="21694" w="13348">
                  <a:moveTo>
                    <a:pt x="810" y="0"/>
                  </a:moveTo>
                  <a:cubicBezTo>
                    <a:pt x="358" y="0"/>
                    <a:pt x="1" y="357"/>
                    <a:pt x="1" y="798"/>
                  </a:cubicBezTo>
                  <a:lnTo>
                    <a:pt x="1" y="20896"/>
                  </a:lnTo>
                  <a:cubicBezTo>
                    <a:pt x="1" y="21336"/>
                    <a:pt x="358" y="21693"/>
                    <a:pt x="810" y="21693"/>
                  </a:cubicBezTo>
                  <a:lnTo>
                    <a:pt x="12550" y="21693"/>
                  </a:lnTo>
                  <a:cubicBezTo>
                    <a:pt x="12990" y="21693"/>
                    <a:pt x="13348" y="21336"/>
                    <a:pt x="13348" y="20896"/>
                  </a:cubicBezTo>
                  <a:lnTo>
                    <a:pt x="13348" y="798"/>
                  </a:lnTo>
                  <a:cubicBezTo>
                    <a:pt x="13348" y="357"/>
                    <a:pt x="12990" y="0"/>
                    <a:pt x="12550"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1"/>
            <p:cNvSpPr/>
            <p:nvPr/>
          </p:nvSpPr>
          <p:spPr>
            <a:xfrm>
              <a:off x="3090255" y="3371477"/>
              <a:ext cx="433216" cy="700320"/>
            </a:xfrm>
            <a:custGeom>
              <a:rect b="b" l="l" r="r" t="t"/>
              <a:pathLst>
                <a:path extrusionOk="0" h="21885" w="13538">
                  <a:moveTo>
                    <a:pt x="12645" y="191"/>
                  </a:moveTo>
                  <a:cubicBezTo>
                    <a:pt x="13026" y="191"/>
                    <a:pt x="13347" y="501"/>
                    <a:pt x="13347" y="894"/>
                  </a:cubicBezTo>
                  <a:lnTo>
                    <a:pt x="13347" y="20992"/>
                  </a:lnTo>
                  <a:cubicBezTo>
                    <a:pt x="13347" y="21384"/>
                    <a:pt x="13026" y="21694"/>
                    <a:pt x="12645" y="21694"/>
                  </a:cubicBezTo>
                  <a:lnTo>
                    <a:pt x="905" y="21694"/>
                  </a:lnTo>
                  <a:cubicBezTo>
                    <a:pt x="512" y="21694"/>
                    <a:pt x="191" y="21384"/>
                    <a:pt x="191" y="20992"/>
                  </a:cubicBezTo>
                  <a:lnTo>
                    <a:pt x="191" y="894"/>
                  </a:lnTo>
                  <a:cubicBezTo>
                    <a:pt x="191" y="501"/>
                    <a:pt x="512" y="191"/>
                    <a:pt x="905" y="191"/>
                  </a:cubicBezTo>
                  <a:close/>
                  <a:moveTo>
                    <a:pt x="905" y="1"/>
                  </a:moveTo>
                  <a:cubicBezTo>
                    <a:pt x="405" y="1"/>
                    <a:pt x="0" y="394"/>
                    <a:pt x="0" y="894"/>
                  </a:cubicBezTo>
                  <a:lnTo>
                    <a:pt x="0" y="20992"/>
                  </a:lnTo>
                  <a:cubicBezTo>
                    <a:pt x="0" y="21480"/>
                    <a:pt x="405" y="21885"/>
                    <a:pt x="905" y="21885"/>
                  </a:cubicBezTo>
                  <a:lnTo>
                    <a:pt x="12645" y="21885"/>
                  </a:lnTo>
                  <a:cubicBezTo>
                    <a:pt x="13133" y="21885"/>
                    <a:pt x="13538" y="21480"/>
                    <a:pt x="13538" y="20992"/>
                  </a:cubicBezTo>
                  <a:lnTo>
                    <a:pt x="13538" y="894"/>
                  </a:lnTo>
                  <a:cubicBezTo>
                    <a:pt x="13538" y="394"/>
                    <a:pt x="13133" y="1"/>
                    <a:pt x="1264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1"/>
            <p:cNvSpPr/>
            <p:nvPr/>
          </p:nvSpPr>
          <p:spPr>
            <a:xfrm>
              <a:off x="3119599" y="3400821"/>
              <a:ext cx="374560" cy="641632"/>
            </a:xfrm>
            <a:custGeom>
              <a:rect b="b" l="l" r="r" t="t"/>
              <a:pathLst>
                <a:path extrusionOk="0" h="20051" w="11705">
                  <a:moveTo>
                    <a:pt x="393" y="1"/>
                  </a:moveTo>
                  <a:cubicBezTo>
                    <a:pt x="179" y="1"/>
                    <a:pt x="0" y="167"/>
                    <a:pt x="0" y="382"/>
                  </a:cubicBezTo>
                  <a:lnTo>
                    <a:pt x="0" y="19670"/>
                  </a:lnTo>
                  <a:cubicBezTo>
                    <a:pt x="0" y="19884"/>
                    <a:pt x="179" y="20051"/>
                    <a:pt x="393" y="20051"/>
                  </a:cubicBezTo>
                  <a:lnTo>
                    <a:pt x="11311" y="20051"/>
                  </a:lnTo>
                  <a:cubicBezTo>
                    <a:pt x="11526" y="20051"/>
                    <a:pt x="11704" y="19884"/>
                    <a:pt x="11704" y="19670"/>
                  </a:cubicBezTo>
                  <a:lnTo>
                    <a:pt x="11704" y="382"/>
                  </a:lnTo>
                  <a:cubicBezTo>
                    <a:pt x="11704" y="167"/>
                    <a:pt x="11526" y="1"/>
                    <a:pt x="113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1"/>
            <p:cNvSpPr/>
            <p:nvPr/>
          </p:nvSpPr>
          <p:spPr>
            <a:xfrm>
              <a:off x="3137871" y="3863637"/>
              <a:ext cx="162720" cy="162048"/>
            </a:xfrm>
            <a:custGeom>
              <a:rect b="b" l="l" r="r" t="t"/>
              <a:pathLst>
                <a:path extrusionOk="0" h="5064" w="5085">
                  <a:moveTo>
                    <a:pt x="108" y="1"/>
                  </a:moveTo>
                  <a:cubicBezTo>
                    <a:pt x="81" y="1"/>
                    <a:pt x="54" y="10"/>
                    <a:pt x="36" y="28"/>
                  </a:cubicBezTo>
                  <a:cubicBezTo>
                    <a:pt x="1" y="63"/>
                    <a:pt x="1" y="123"/>
                    <a:pt x="36" y="170"/>
                  </a:cubicBezTo>
                  <a:lnTo>
                    <a:pt x="4906" y="5040"/>
                  </a:lnTo>
                  <a:cubicBezTo>
                    <a:pt x="4930" y="5052"/>
                    <a:pt x="4954" y="5064"/>
                    <a:pt x="4978" y="5064"/>
                  </a:cubicBezTo>
                  <a:cubicBezTo>
                    <a:pt x="5001" y="5064"/>
                    <a:pt x="5025" y="5052"/>
                    <a:pt x="5049" y="5040"/>
                  </a:cubicBezTo>
                  <a:cubicBezTo>
                    <a:pt x="5085" y="5004"/>
                    <a:pt x="5085" y="4945"/>
                    <a:pt x="5049" y="4897"/>
                  </a:cubicBezTo>
                  <a:lnTo>
                    <a:pt x="179" y="28"/>
                  </a:lnTo>
                  <a:cubicBezTo>
                    <a:pt x="161" y="10"/>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
            <p:cNvSpPr/>
            <p:nvPr/>
          </p:nvSpPr>
          <p:spPr>
            <a:xfrm>
              <a:off x="3137871" y="3502549"/>
              <a:ext cx="162720" cy="162336"/>
            </a:xfrm>
            <a:custGeom>
              <a:rect b="b" l="l" r="r" t="t"/>
              <a:pathLst>
                <a:path extrusionOk="0" h="5073" w="5085">
                  <a:moveTo>
                    <a:pt x="108" y="1"/>
                  </a:moveTo>
                  <a:cubicBezTo>
                    <a:pt x="81" y="1"/>
                    <a:pt x="54" y="13"/>
                    <a:pt x="36" y="36"/>
                  </a:cubicBezTo>
                  <a:cubicBezTo>
                    <a:pt x="1" y="72"/>
                    <a:pt x="1" y="132"/>
                    <a:pt x="36" y="167"/>
                  </a:cubicBezTo>
                  <a:lnTo>
                    <a:pt x="4906" y="5037"/>
                  </a:lnTo>
                  <a:cubicBezTo>
                    <a:pt x="4930" y="5061"/>
                    <a:pt x="4954" y="5073"/>
                    <a:pt x="4978" y="5073"/>
                  </a:cubicBezTo>
                  <a:cubicBezTo>
                    <a:pt x="5001" y="5073"/>
                    <a:pt x="5025" y="5061"/>
                    <a:pt x="5049" y="5037"/>
                  </a:cubicBezTo>
                  <a:cubicBezTo>
                    <a:pt x="5085" y="5001"/>
                    <a:pt x="5085" y="4942"/>
                    <a:pt x="5049" y="4906"/>
                  </a:cubicBezTo>
                  <a:lnTo>
                    <a:pt x="179" y="36"/>
                  </a:lnTo>
                  <a:cubicBezTo>
                    <a:pt x="161" y="13"/>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
            <p:cNvSpPr/>
            <p:nvPr/>
          </p:nvSpPr>
          <p:spPr>
            <a:xfrm>
              <a:off x="3137871" y="3675445"/>
              <a:ext cx="327328" cy="327008"/>
            </a:xfrm>
            <a:custGeom>
              <a:rect b="b" l="l" r="r" t="t"/>
              <a:pathLst>
                <a:path extrusionOk="0" h="10219" w="10229">
                  <a:moveTo>
                    <a:pt x="108" y="0"/>
                  </a:moveTo>
                  <a:cubicBezTo>
                    <a:pt x="81" y="0"/>
                    <a:pt x="54" y="9"/>
                    <a:pt x="36" y="27"/>
                  </a:cubicBezTo>
                  <a:cubicBezTo>
                    <a:pt x="1" y="75"/>
                    <a:pt x="1" y="134"/>
                    <a:pt x="36" y="170"/>
                  </a:cubicBezTo>
                  <a:lnTo>
                    <a:pt x="10062" y="10183"/>
                  </a:lnTo>
                  <a:cubicBezTo>
                    <a:pt x="10073" y="10207"/>
                    <a:pt x="10097" y="10219"/>
                    <a:pt x="10121" y="10219"/>
                  </a:cubicBezTo>
                  <a:cubicBezTo>
                    <a:pt x="10145" y="10219"/>
                    <a:pt x="10181" y="10207"/>
                    <a:pt x="10193" y="10183"/>
                  </a:cubicBezTo>
                  <a:cubicBezTo>
                    <a:pt x="10228" y="10147"/>
                    <a:pt x="10228" y="10088"/>
                    <a:pt x="10193" y="10052"/>
                  </a:cubicBezTo>
                  <a:lnTo>
                    <a:pt x="179" y="27"/>
                  </a:lnTo>
                  <a:cubicBezTo>
                    <a:pt x="161" y="9"/>
                    <a:pt x="135" y="0"/>
                    <a:pt x="10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
            <p:cNvSpPr/>
            <p:nvPr/>
          </p:nvSpPr>
          <p:spPr>
            <a:xfrm>
              <a:off x="3233135" y="3422453"/>
              <a:ext cx="222528" cy="222240"/>
            </a:xfrm>
            <a:custGeom>
              <a:rect b="b" l="l" r="r" t="t"/>
              <a:pathLst>
                <a:path extrusionOk="0" h="6945" w="6954">
                  <a:moveTo>
                    <a:pt x="103" y="0"/>
                  </a:moveTo>
                  <a:cubicBezTo>
                    <a:pt x="78" y="0"/>
                    <a:pt x="54" y="9"/>
                    <a:pt x="36" y="27"/>
                  </a:cubicBezTo>
                  <a:cubicBezTo>
                    <a:pt x="0" y="63"/>
                    <a:pt x="0" y="122"/>
                    <a:pt x="36" y="158"/>
                  </a:cubicBezTo>
                  <a:lnTo>
                    <a:pt x="6787" y="6909"/>
                  </a:lnTo>
                  <a:cubicBezTo>
                    <a:pt x="6799" y="6933"/>
                    <a:pt x="6823" y="6945"/>
                    <a:pt x="6858" y="6945"/>
                  </a:cubicBezTo>
                  <a:cubicBezTo>
                    <a:pt x="6882" y="6945"/>
                    <a:pt x="6906" y="6933"/>
                    <a:pt x="6918" y="6909"/>
                  </a:cubicBezTo>
                  <a:cubicBezTo>
                    <a:pt x="6954" y="6873"/>
                    <a:pt x="6954" y="6814"/>
                    <a:pt x="6918" y="6778"/>
                  </a:cubicBezTo>
                  <a:lnTo>
                    <a:pt x="179" y="27"/>
                  </a:lnTo>
                  <a:cubicBezTo>
                    <a:pt x="155" y="9"/>
                    <a:pt x="128" y="0"/>
                    <a:pt x="10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1"/>
            <p:cNvSpPr/>
            <p:nvPr/>
          </p:nvSpPr>
          <p:spPr>
            <a:xfrm>
              <a:off x="3561551" y="3087637"/>
              <a:ext cx="49568" cy="2055904"/>
            </a:xfrm>
            <a:custGeom>
              <a:rect b="b" l="l" r="r" t="t"/>
              <a:pathLst>
                <a:path extrusionOk="0" h="64247" w="1549">
                  <a:moveTo>
                    <a:pt x="774" y="1"/>
                  </a:moveTo>
                  <a:cubicBezTo>
                    <a:pt x="346" y="1"/>
                    <a:pt x="1" y="346"/>
                    <a:pt x="1" y="775"/>
                  </a:cubicBezTo>
                  <a:lnTo>
                    <a:pt x="1" y="64247"/>
                  </a:lnTo>
                  <a:lnTo>
                    <a:pt x="1548" y="64247"/>
                  </a:lnTo>
                  <a:lnTo>
                    <a:pt x="1548" y="775"/>
                  </a:lnTo>
                  <a:cubicBezTo>
                    <a:pt x="1548" y="346"/>
                    <a:pt x="1203" y="1"/>
                    <a:pt x="7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1"/>
            <p:cNvSpPr/>
            <p:nvPr/>
          </p:nvSpPr>
          <p:spPr>
            <a:xfrm>
              <a:off x="3558511" y="3084597"/>
              <a:ext cx="55648" cy="2061984"/>
            </a:xfrm>
            <a:custGeom>
              <a:rect b="b" l="l" r="r" t="t"/>
              <a:pathLst>
                <a:path extrusionOk="0" h="64437" w="1739">
                  <a:moveTo>
                    <a:pt x="869" y="203"/>
                  </a:moveTo>
                  <a:cubicBezTo>
                    <a:pt x="1239" y="203"/>
                    <a:pt x="1548" y="501"/>
                    <a:pt x="1548" y="870"/>
                  </a:cubicBezTo>
                  <a:lnTo>
                    <a:pt x="1548" y="64247"/>
                  </a:lnTo>
                  <a:lnTo>
                    <a:pt x="191" y="64247"/>
                  </a:lnTo>
                  <a:lnTo>
                    <a:pt x="191" y="870"/>
                  </a:lnTo>
                  <a:cubicBezTo>
                    <a:pt x="191" y="501"/>
                    <a:pt x="500" y="203"/>
                    <a:pt x="869" y="203"/>
                  </a:cubicBezTo>
                  <a:close/>
                  <a:moveTo>
                    <a:pt x="869" y="1"/>
                  </a:moveTo>
                  <a:cubicBezTo>
                    <a:pt x="393" y="1"/>
                    <a:pt x="0" y="393"/>
                    <a:pt x="0" y="870"/>
                  </a:cubicBezTo>
                  <a:lnTo>
                    <a:pt x="0" y="64342"/>
                  </a:lnTo>
                  <a:cubicBezTo>
                    <a:pt x="0" y="64389"/>
                    <a:pt x="48" y="64437"/>
                    <a:pt x="96" y="64437"/>
                  </a:cubicBezTo>
                  <a:lnTo>
                    <a:pt x="1643" y="64437"/>
                  </a:lnTo>
                  <a:cubicBezTo>
                    <a:pt x="1691" y="64437"/>
                    <a:pt x="1739" y="64389"/>
                    <a:pt x="1739" y="64342"/>
                  </a:cubicBezTo>
                  <a:lnTo>
                    <a:pt x="1739" y="870"/>
                  </a:lnTo>
                  <a:cubicBezTo>
                    <a:pt x="1739" y="393"/>
                    <a:pt x="1346" y="1"/>
                    <a:pt x="86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1"/>
            <p:cNvSpPr/>
            <p:nvPr/>
          </p:nvSpPr>
          <p:spPr>
            <a:xfrm>
              <a:off x="3561551" y="3087637"/>
              <a:ext cx="49568" cy="88416"/>
            </a:xfrm>
            <a:custGeom>
              <a:rect b="b" l="l" r="r" t="t"/>
              <a:pathLst>
                <a:path extrusionOk="0" h="2763" w="1549">
                  <a:moveTo>
                    <a:pt x="774" y="1"/>
                  </a:moveTo>
                  <a:cubicBezTo>
                    <a:pt x="346" y="1"/>
                    <a:pt x="1" y="346"/>
                    <a:pt x="1" y="775"/>
                  </a:cubicBezTo>
                  <a:lnTo>
                    <a:pt x="1" y="1834"/>
                  </a:lnTo>
                  <a:lnTo>
                    <a:pt x="1548" y="2763"/>
                  </a:lnTo>
                  <a:lnTo>
                    <a:pt x="1548" y="775"/>
                  </a:lnTo>
                  <a:cubicBezTo>
                    <a:pt x="1548" y="346"/>
                    <a:pt x="1203" y="1"/>
                    <a:pt x="77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1"/>
            <p:cNvSpPr/>
            <p:nvPr/>
          </p:nvSpPr>
          <p:spPr>
            <a:xfrm>
              <a:off x="3558511" y="3084597"/>
              <a:ext cx="55648" cy="94528"/>
            </a:xfrm>
            <a:custGeom>
              <a:rect b="b" l="l" r="r" t="t"/>
              <a:pathLst>
                <a:path extrusionOk="0" h="2954" w="1739">
                  <a:moveTo>
                    <a:pt x="869" y="203"/>
                  </a:moveTo>
                  <a:cubicBezTo>
                    <a:pt x="1239" y="203"/>
                    <a:pt x="1548" y="501"/>
                    <a:pt x="1548" y="870"/>
                  </a:cubicBezTo>
                  <a:lnTo>
                    <a:pt x="1548" y="2679"/>
                  </a:lnTo>
                  <a:lnTo>
                    <a:pt x="191" y="1882"/>
                  </a:lnTo>
                  <a:lnTo>
                    <a:pt x="191" y="870"/>
                  </a:lnTo>
                  <a:cubicBezTo>
                    <a:pt x="191" y="501"/>
                    <a:pt x="500" y="203"/>
                    <a:pt x="869" y="203"/>
                  </a:cubicBezTo>
                  <a:close/>
                  <a:moveTo>
                    <a:pt x="869" y="1"/>
                  </a:moveTo>
                  <a:cubicBezTo>
                    <a:pt x="393" y="1"/>
                    <a:pt x="0" y="393"/>
                    <a:pt x="0" y="870"/>
                  </a:cubicBezTo>
                  <a:lnTo>
                    <a:pt x="0" y="1929"/>
                  </a:lnTo>
                  <a:cubicBezTo>
                    <a:pt x="0" y="1965"/>
                    <a:pt x="12" y="2001"/>
                    <a:pt x="48" y="2013"/>
                  </a:cubicBezTo>
                  <a:lnTo>
                    <a:pt x="1584" y="2941"/>
                  </a:lnTo>
                  <a:cubicBezTo>
                    <a:pt x="1608" y="2941"/>
                    <a:pt x="1620" y="2953"/>
                    <a:pt x="1643" y="2953"/>
                  </a:cubicBezTo>
                  <a:cubicBezTo>
                    <a:pt x="1655" y="2953"/>
                    <a:pt x="1667" y="2941"/>
                    <a:pt x="1691" y="2941"/>
                  </a:cubicBezTo>
                  <a:cubicBezTo>
                    <a:pt x="1715" y="2918"/>
                    <a:pt x="1739" y="2894"/>
                    <a:pt x="1739" y="2858"/>
                  </a:cubicBezTo>
                  <a:lnTo>
                    <a:pt x="1739" y="870"/>
                  </a:lnTo>
                  <a:cubicBezTo>
                    <a:pt x="1739" y="393"/>
                    <a:pt x="1346" y="1"/>
                    <a:pt x="86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
            <p:cNvSpPr/>
            <p:nvPr/>
          </p:nvSpPr>
          <p:spPr>
            <a:xfrm>
              <a:off x="3561551" y="4990357"/>
              <a:ext cx="49568" cy="153184"/>
            </a:xfrm>
            <a:custGeom>
              <a:rect b="b" l="l" r="r" t="t"/>
              <a:pathLst>
                <a:path extrusionOk="0" h="4787" w="1549">
                  <a:moveTo>
                    <a:pt x="1548" y="0"/>
                  </a:moveTo>
                  <a:lnTo>
                    <a:pt x="1" y="1608"/>
                  </a:lnTo>
                  <a:lnTo>
                    <a:pt x="1" y="4787"/>
                  </a:lnTo>
                  <a:lnTo>
                    <a:pt x="1548" y="4787"/>
                  </a:lnTo>
                  <a:lnTo>
                    <a:pt x="1548"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1"/>
            <p:cNvSpPr/>
            <p:nvPr/>
          </p:nvSpPr>
          <p:spPr>
            <a:xfrm>
              <a:off x="3558511" y="4987157"/>
              <a:ext cx="55648" cy="159424"/>
            </a:xfrm>
            <a:custGeom>
              <a:rect b="b" l="l" r="r" t="t"/>
              <a:pathLst>
                <a:path extrusionOk="0" h="4982" w="1739">
                  <a:moveTo>
                    <a:pt x="1548" y="339"/>
                  </a:moveTo>
                  <a:lnTo>
                    <a:pt x="1548" y="4792"/>
                  </a:lnTo>
                  <a:lnTo>
                    <a:pt x="191" y="4792"/>
                  </a:lnTo>
                  <a:lnTo>
                    <a:pt x="191" y="1744"/>
                  </a:lnTo>
                  <a:lnTo>
                    <a:pt x="1548" y="339"/>
                  </a:lnTo>
                  <a:close/>
                  <a:moveTo>
                    <a:pt x="1648" y="1"/>
                  </a:moveTo>
                  <a:cubicBezTo>
                    <a:pt x="1620" y="1"/>
                    <a:pt x="1589" y="12"/>
                    <a:pt x="1572" y="29"/>
                  </a:cubicBezTo>
                  <a:lnTo>
                    <a:pt x="24" y="1648"/>
                  </a:lnTo>
                  <a:cubicBezTo>
                    <a:pt x="12" y="1660"/>
                    <a:pt x="0" y="1684"/>
                    <a:pt x="0" y="1708"/>
                  </a:cubicBezTo>
                  <a:lnTo>
                    <a:pt x="0" y="4887"/>
                  </a:lnTo>
                  <a:cubicBezTo>
                    <a:pt x="0" y="4934"/>
                    <a:pt x="48" y="4982"/>
                    <a:pt x="96" y="4982"/>
                  </a:cubicBezTo>
                  <a:lnTo>
                    <a:pt x="1643" y="4982"/>
                  </a:lnTo>
                  <a:cubicBezTo>
                    <a:pt x="1691" y="4982"/>
                    <a:pt x="1739" y="4934"/>
                    <a:pt x="1739" y="4887"/>
                  </a:cubicBezTo>
                  <a:lnTo>
                    <a:pt x="1739" y="100"/>
                  </a:lnTo>
                  <a:cubicBezTo>
                    <a:pt x="1739" y="65"/>
                    <a:pt x="1715" y="29"/>
                    <a:pt x="1679" y="5"/>
                  </a:cubicBezTo>
                  <a:cubicBezTo>
                    <a:pt x="1669" y="2"/>
                    <a:pt x="1659" y="1"/>
                    <a:pt x="164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1"/>
            <p:cNvSpPr/>
            <p:nvPr/>
          </p:nvSpPr>
          <p:spPr>
            <a:xfrm>
              <a:off x="3586319" y="3673237"/>
              <a:ext cx="32" cy="1169312"/>
            </a:xfrm>
            <a:custGeom>
              <a:rect b="b" l="l" r="r" t="t"/>
              <a:pathLst>
                <a:path extrusionOk="0" h="36541" w="1">
                  <a:moveTo>
                    <a:pt x="0" y="1"/>
                  </a:moveTo>
                  <a:lnTo>
                    <a:pt x="0" y="3654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1"/>
            <p:cNvSpPr/>
            <p:nvPr/>
          </p:nvSpPr>
          <p:spPr>
            <a:xfrm>
              <a:off x="3583279" y="3670197"/>
              <a:ext cx="6112" cy="1175424"/>
            </a:xfrm>
            <a:custGeom>
              <a:rect b="b" l="l" r="r" t="t"/>
              <a:pathLst>
                <a:path extrusionOk="0" h="36732" w="191">
                  <a:moveTo>
                    <a:pt x="95" y="0"/>
                  </a:moveTo>
                  <a:cubicBezTo>
                    <a:pt x="36" y="0"/>
                    <a:pt x="0" y="36"/>
                    <a:pt x="0" y="96"/>
                  </a:cubicBezTo>
                  <a:lnTo>
                    <a:pt x="0" y="36636"/>
                  </a:lnTo>
                  <a:cubicBezTo>
                    <a:pt x="0" y="36695"/>
                    <a:pt x="36" y="36731"/>
                    <a:pt x="95" y="36731"/>
                  </a:cubicBezTo>
                  <a:cubicBezTo>
                    <a:pt x="143" y="36731"/>
                    <a:pt x="191" y="36695"/>
                    <a:pt x="191" y="36636"/>
                  </a:cubicBezTo>
                  <a:lnTo>
                    <a:pt x="191" y="96"/>
                  </a:lnTo>
                  <a:cubicBezTo>
                    <a:pt x="191" y="36"/>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1"/>
            <p:cNvSpPr/>
            <p:nvPr/>
          </p:nvSpPr>
          <p:spPr>
            <a:xfrm>
              <a:off x="3586319" y="3449589"/>
              <a:ext cx="32" cy="178336"/>
            </a:xfrm>
            <a:custGeom>
              <a:rect b="b" l="l" r="r" t="t"/>
              <a:pathLst>
                <a:path extrusionOk="0" h="5573" w="1">
                  <a:moveTo>
                    <a:pt x="0" y="1"/>
                  </a:moveTo>
                  <a:lnTo>
                    <a:pt x="0" y="5573"/>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1"/>
            <p:cNvSpPr/>
            <p:nvPr/>
          </p:nvSpPr>
          <p:spPr>
            <a:xfrm>
              <a:off x="3583279" y="3446549"/>
              <a:ext cx="6112" cy="184448"/>
            </a:xfrm>
            <a:custGeom>
              <a:rect b="b" l="l" r="r" t="t"/>
              <a:pathLst>
                <a:path extrusionOk="0" h="5764" w="191">
                  <a:moveTo>
                    <a:pt x="95" y="0"/>
                  </a:moveTo>
                  <a:cubicBezTo>
                    <a:pt x="36" y="0"/>
                    <a:pt x="0" y="36"/>
                    <a:pt x="0" y="96"/>
                  </a:cubicBezTo>
                  <a:lnTo>
                    <a:pt x="0" y="5668"/>
                  </a:lnTo>
                  <a:cubicBezTo>
                    <a:pt x="0" y="5727"/>
                    <a:pt x="36" y="5763"/>
                    <a:pt x="95" y="5763"/>
                  </a:cubicBezTo>
                  <a:cubicBezTo>
                    <a:pt x="143" y="5763"/>
                    <a:pt x="191" y="5727"/>
                    <a:pt x="191" y="5668"/>
                  </a:cubicBezTo>
                  <a:lnTo>
                    <a:pt x="191" y="96"/>
                  </a:lnTo>
                  <a:cubicBezTo>
                    <a:pt x="191" y="36"/>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1"/>
            <p:cNvSpPr/>
            <p:nvPr/>
          </p:nvSpPr>
          <p:spPr>
            <a:xfrm>
              <a:off x="3586319" y="3161173"/>
              <a:ext cx="32" cy="254560"/>
            </a:xfrm>
            <a:custGeom>
              <a:rect b="b" l="l" r="r" t="t"/>
              <a:pathLst>
                <a:path extrusionOk="0" h="7955" w="1">
                  <a:moveTo>
                    <a:pt x="0" y="1"/>
                  </a:moveTo>
                  <a:lnTo>
                    <a:pt x="0" y="7954"/>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1"/>
            <p:cNvSpPr/>
            <p:nvPr/>
          </p:nvSpPr>
          <p:spPr>
            <a:xfrm>
              <a:off x="3583279" y="3158133"/>
              <a:ext cx="6112" cy="260640"/>
            </a:xfrm>
            <a:custGeom>
              <a:rect b="b" l="l" r="r" t="t"/>
              <a:pathLst>
                <a:path extrusionOk="0" h="8145" w="191">
                  <a:moveTo>
                    <a:pt x="95" y="0"/>
                  </a:moveTo>
                  <a:cubicBezTo>
                    <a:pt x="36" y="0"/>
                    <a:pt x="0" y="48"/>
                    <a:pt x="0" y="96"/>
                  </a:cubicBezTo>
                  <a:lnTo>
                    <a:pt x="0" y="8049"/>
                  </a:lnTo>
                  <a:cubicBezTo>
                    <a:pt x="0" y="8097"/>
                    <a:pt x="36" y="8144"/>
                    <a:pt x="95" y="8144"/>
                  </a:cubicBezTo>
                  <a:cubicBezTo>
                    <a:pt x="143" y="8144"/>
                    <a:pt x="191" y="8097"/>
                    <a:pt x="191" y="8049"/>
                  </a:cubicBezTo>
                  <a:lnTo>
                    <a:pt x="191" y="96"/>
                  </a:lnTo>
                  <a:cubicBezTo>
                    <a:pt x="191" y="48"/>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1"/>
            <p:cNvSpPr/>
            <p:nvPr/>
          </p:nvSpPr>
          <p:spPr>
            <a:xfrm>
              <a:off x="3583279" y="5002933"/>
              <a:ext cx="6112" cy="98336"/>
            </a:xfrm>
            <a:custGeom>
              <a:rect b="b" l="l" r="r" t="t"/>
              <a:pathLst>
                <a:path extrusionOk="0" h="3073" w="191">
                  <a:moveTo>
                    <a:pt x="95" y="0"/>
                  </a:moveTo>
                  <a:cubicBezTo>
                    <a:pt x="36" y="0"/>
                    <a:pt x="0" y="36"/>
                    <a:pt x="0" y="96"/>
                  </a:cubicBezTo>
                  <a:lnTo>
                    <a:pt x="0" y="2977"/>
                  </a:lnTo>
                  <a:cubicBezTo>
                    <a:pt x="0" y="3036"/>
                    <a:pt x="36" y="3072"/>
                    <a:pt x="95" y="3072"/>
                  </a:cubicBezTo>
                  <a:cubicBezTo>
                    <a:pt x="143" y="3072"/>
                    <a:pt x="191" y="3036"/>
                    <a:pt x="191" y="2977"/>
                  </a:cubicBezTo>
                  <a:lnTo>
                    <a:pt x="191" y="96"/>
                  </a:lnTo>
                  <a:cubicBezTo>
                    <a:pt x="191" y="36"/>
                    <a:pt x="143"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1"/>
            <p:cNvSpPr/>
            <p:nvPr/>
          </p:nvSpPr>
          <p:spPr>
            <a:xfrm>
              <a:off x="3586319" y="4862709"/>
              <a:ext cx="32" cy="127680"/>
            </a:xfrm>
            <a:custGeom>
              <a:rect b="b" l="l" r="r" t="t"/>
              <a:pathLst>
                <a:path extrusionOk="0" h="3990" w="1">
                  <a:moveTo>
                    <a:pt x="0" y="1"/>
                  </a:moveTo>
                  <a:lnTo>
                    <a:pt x="0" y="3989"/>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1"/>
            <p:cNvSpPr/>
            <p:nvPr/>
          </p:nvSpPr>
          <p:spPr>
            <a:xfrm>
              <a:off x="3583279" y="4859669"/>
              <a:ext cx="6112" cy="133760"/>
            </a:xfrm>
            <a:custGeom>
              <a:rect b="b" l="l" r="r" t="t"/>
              <a:pathLst>
                <a:path extrusionOk="0" h="4180" w="191">
                  <a:moveTo>
                    <a:pt x="95" y="1"/>
                  </a:moveTo>
                  <a:cubicBezTo>
                    <a:pt x="36" y="1"/>
                    <a:pt x="0" y="36"/>
                    <a:pt x="0" y="96"/>
                  </a:cubicBezTo>
                  <a:lnTo>
                    <a:pt x="0" y="4084"/>
                  </a:lnTo>
                  <a:cubicBezTo>
                    <a:pt x="0" y="4132"/>
                    <a:pt x="36" y="4180"/>
                    <a:pt x="95" y="4180"/>
                  </a:cubicBezTo>
                  <a:cubicBezTo>
                    <a:pt x="143" y="4180"/>
                    <a:pt x="191" y="4132"/>
                    <a:pt x="191" y="4084"/>
                  </a:cubicBezTo>
                  <a:lnTo>
                    <a:pt x="191" y="96"/>
                  </a:lnTo>
                  <a:cubicBezTo>
                    <a:pt x="191" y="36"/>
                    <a:pt x="143" y="1"/>
                    <a:pt x="9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1"/>
            <p:cNvSpPr/>
            <p:nvPr/>
          </p:nvSpPr>
          <p:spPr>
            <a:xfrm>
              <a:off x="3523055" y="5121429"/>
              <a:ext cx="126144" cy="22496"/>
            </a:xfrm>
            <a:custGeom>
              <a:rect b="b" l="l" r="r" t="t"/>
              <a:pathLst>
                <a:path extrusionOk="0" h="703" w="3942">
                  <a:moveTo>
                    <a:pt x="715" y="0"/>
                  </a:moveTo>
                  <a:cubicBezTo>
                    <a:pt x="322" y="0"/>
                    <a:pt x="1" y="310"/>
                    <a:pt x="1" y="703"/>
                  </a:cubicBezTo>
                  <a:lnTo>
                    <a:pt x="3942" y="703"/>
                  </a:lnTo>
                  <a:cubicBezTo>
                    <a:pt x="3942" y="310"/>
                    <a:pt x="3632" y="0"/>
                    <a:pt x="32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1"/>
            <p:cNvSpPr/>
            <p:nvPr/>
          </p:nvSpPr>
          <p:spPr>
            <a:xfrm>
              <a:off x="3520015" y="5118357"/>
              <a:ext cx="132256" cy="28608"/>
            </a:xfrm>
            <a:custGeom>
              <a:rect b="b" l="l" r="r" t="t"/>
              <a:pathLst>
                <a:path extrusionOk="0" h="894" w="4133">
                  <a:moveTo>
                    <a:pt x="3334" y="191"/>
                  </a:moveTo>
                  <a:cubicBezTo>
                    <a:pt x="3632" y="191"/>
                    <a:pt x="3894" y="418"/>
                    <a:pt x="3930" y="703"/>
                  </a:cubicBezTo>
                  <a:lnTo>
                    <a:pt x="203" y="703"/>
                  </a:lnTo>
                  <a:cubicBezTo>
                    <a:pt x="251" y="418"/>
                    <a:pt x="501" y="191"/>
                    <a:pt x="810" y="191"/>
                  </a:cubicBezTo>
                  <a:close/>
                  <a:moveTo>
                    <a:pt x="810" y="1"/>
                  </a:moveTo>
                  <a:cubicBezTo>
                    <a:pt x="370" y="1"/>
                    <a:pt x="1" y="358"/>
                    <a:pt x="1" y="799"/>
                  </a:cubicBezTo>
                  <a:cubicBezTo>
                    <a:pt x="1" y="858"/>
                    <a:pt x="48" y="894"/>
                    <a:pt x="96" y="894"/>
                  </a:cubicBezTo>
                  <a:lnTo>
                    <a:pt x="4037" y="894"/>
                  </a:lnTo>
                  <a:cubicBezTo>
                    <a:pt x="4096" y="894"/>
                    <a:pt x="4132" y="858"/>
                    <a:pt x="4132" y="799"/>
                  </a:cubicBezTo>
                  <a:cubicBezTo>
                    <a:pt x="4132" y="358"/>
                    <a:pt x="3775" y="1"/>
                    <a:pt x="33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1"/>
            <p:cNvSpPr/>
            <p:nvPr/>
          </p:nvSpPr>
          <p:spPr>
            <a:xfrm>
              <a:off x="2367887" y="4327029"/>
              <a:ext cx="361984" cy="409216"/>
            </a:xfrm>
            <a:custGeom>
              <a:rect b="b" l="l" r="r" t="t"/>
              <a:pathLst>
                <a:path extrusionOk="0" h="12788" w="11312">
                  <a:moveTo>
                    <a:pt x="1429" y="1"/>
                  </a:moveTo>
                  <a:cubicBezTo>
                    <a:pt x="643" y="1"/>
                    <a:pt x="0" y="644"/>
                    <a:pt x="0" y="1429"/>
                  </a:cubicBezTo>
                  <a:lnTo>
                    <a:pt x="0" y="11359"/>
                  </a:lnTo>
                  <a:cubicBezTo>
                    <a:pt x="0" y="12145"/>
                    <a:pt x="643" y="12788"/>
                    <a:pt x="1429" y="12788"/>
                  </a:cubicBezTo>
                  <a:lnTo>
                    <a:pt x="9882" y="12788"/>
                  </a:lnTo>
                  <a:cubicBezTo>
                    <a:pt x="10668" y="12788"/>
                    <a:pt x="11311" y="12145"/>
                    <a:pt x="11311" y="11359"/>
                  </a:cubicBezTo>
                  <a:lnTo>
                    <a:pt x="11311" y="1429"/>
                  </a:lnTo>
                  <a:cubicBezTo>
                    <a:pt x="11311" y="644"/>
                    <a:pt x="10668" y="1"/>
                    <a:pt x="98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
            <p:cNvSpPr/>
            <p:nvPr/>
          </p:nvSpPr>
          <p:spPr>
            <a:xfrm>
              <a:off x="2364815" y="4323989"/>
              <a:ext cx="368096" cy="415328"/>
            </a:xfrm>
            <a:custGeom>
              <a:rect b="b" l="l" r="r" t="t"/>
              <a:pathLst>
                <a:path extrusionOk="0" h="12979" w="11503">
                  <a:moveTo>
                    <a:pt x="9978" y="191"/>
                  </a:moveTo>
                  <a:cubicBezTo>
                    <a:pt x="10717" y="191"/>
                    <a:pt x="11312" y="786"/>
                    <a:pt x="11312" y="1524"/>
                  </a:cubicBezTo>
                  <a:lnTo>
                    <a:pt x="11312" y="11454"/>
                  </a:lnTo>
                  <a:cubicBezTo>
                    <a:pt x="11312" y="12181"/>
                    <a:pt x="10717" y="12788"/>
                    <a:pt x="9978" y="12788"/>
                  </a:cubicBezTo>
                  <a:lnTo>
                    <a:pt x="1525" y="12788"/>
                  </a:lnTo>
                  <a:cubicBezTo>
                    <a:pt x="787" y="12788"/>
                    <a:pt x="191" y="12181"/>
                    <a:pt x="191" y="11454"/>
                  </a:cubicBezTo>
                  <a:lnTo>
                    <a:pt x="191" y="1524"/>
                  </a:lnTo>
                  <a:cubicBezTo>
                    <a:pt x="191" y="786"/>
                    <a:pt x="787" y="191"/>
                    <a:pt x="1525" y="191"/>
                  </a:cubicBezTo>
                  <a:close/>
                  <a:moveTo>
                    <a:pt x="1525" y="0"/>
                  </a:moveTo>
                  <a:cubicBezTo>
                    <a:pt x="692" y="0"/>
                    <a:pt x="1" y="679"/>
                    <a:pt x="1" y="1524"/>
                  </a:cubicBezTo>
                  <a:lnTo>
                    <a:pt x="1" y="11454"/>
                  </a:lnTo>
                  <a:cubicBezTo>
                    <a:pt x="1" y="12288"/>
                    <a:pt x="692" y="12978"/>
                    <a:pt x="1525" y="12978"/>
                  </a:cubicBezTo>
                  <a:lnTo>
                    <a:pt x="9978" y="12978"/>
                  </a:lnTo>
                  <a:cubicBezTo>
                    <a:pt x="10824" y="12978"/>
                    <a:pt x="11502" y="12288"/>
                    <a:pt x="11502" y="11454"/>
                  </a:cubicBezTo>
                  <a:lnTo>
                    <a:pt x="11502" y="1524"/>
                  </a:lnTo>
                  <a:cubicBezTo>
                    <a:pt x="11502" y="679"/>
                    <a:pt x="10824" y="0"/>
                    <a:pt x="997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
            <p:cNvSpPr/>
            <p:nvPr/>
          </p:nvSpPr>
          <p:spPr>
            <a:xfrm>
              <a:off x="2352623" y="4223797"/>
              <a:ext cx="392480" cy="443488"/>
            </a:xfrm>
            <a:custGeom>
              <a:rect b="b" l="l" r="r" t="t"/>
              <a:pathLst>
                <a:path extrusionOk="0" h="13859" w="12265">
                  <a:moveTo>
                    <a:pt x="1549" y="0"/>
                  </a:moveTo>
                  <a:cubicBezTo>
                    <a:pt x="692" y="0"/>
                    <a:pt x="1" y="691"/>
                    <a:pt x="1" y="1548"/>
                  </a:cubicBezTo>
                  <a:lnTo>
                    <a:pt x="1" y="12311"/>
                  </a:lnTo>
                  <a:cubicBezTo>
                    <a:pt x="1" y="13168"/>
                    <a:pt x="692" y="13859"/>
                    <a:pt x="1549" y="13859"/>
                  </a:cubicBezTo>
                  <a:lnTo>
                    <a:pt x="10717" y="13859"/>
                  </a:lnTo>
                  <a:cubicBezTo>
                    <a:pt x="11574" y="13859"/>
                    <a:pt x="12264" y="13168"/>
                    <a:pt x="12264" y="12311"/>
                  </a:cubicBezTo>
                  <a:lnTo>
                    <a:pt x="12264" y="1548"/>
                  </a:lnTo>
                  <a:cubicBezTo>
                    <a:pt x="12264" y="691"/>
                    <a:pt x="11574" y="0"/>
                    <a:pt x="107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
            <p:cNvSpPr/>
            <p:nvPr/>
          </p:nvSpPr>
          <p:spPr>
            <a:xfrm>
              <a:off x="2349583" y="4220725"/>
              <a:ext cx="398560" cy="449632"/>
            </a:xfrm>
            <a:custGeom>
              <a:rect b="b" l="l" r="r" t="t"/>
              <a:pathLst>
                <a:path extrusionOk="0" h="14051" w="12455">
                  <a:moveTo>
                    <a:pt x="10812" y="191"/>
                  </a:moveTo>
                  <a:cubicBezTo>
                    <a:pt x="11609" y="191"/>
                    <a:pt x="12264" y="846"/>
                    <a:pt x="12264" y="1644"/>
                  </a:cubicBezTo>
                  <a:lnTo>
                    <a:pt x="12264" y="12407"/>
                  </a:lnTo>
                  <a:cubicBezTo>
                    <a:pt x="12264" y="13205"/>
                    <a:pt x="11609" y="13860"/>
                    <a:pt x="10812" y="13860"/>
                  </a:cubicBezTo>
                  <a:lnTo>
                    <a:pt x="1644" y="13860"/>
                  </a:lnTo>
                  <a:cubicBezTo>
                    <a:pt x="846" y="13860"/>
                    <a:pt x="191" y="13205"/>
                    <a:pt x="191" y="12407"/>
                  </a:cubicBezTo>
                  <a:lnTo>
                    <a:pt x="191" y="1644"/>
                  </a:lnTo>
                  <a:cubicBezTo>
                    <a:pt x="191" y="846"/>
                    <a:pt x="846" y="191"/>
                    <a:pt x="1644" y="191"/>
                  </a:cubicBezTo>
                  <a:close/>
                  <a:moveTo>
                    <a:pt x="1644" y="1"/>
                  </a:moveTo>
                  <a:cubicBezTo>
                    <a:pt x="739" y="1"/>
                    <a:pt x="1" y="739"/>
                    <a:pt x="1" y="1644"/>
                  </a:cubicBezTo>
                  <a:lnTo>
                    <a:pt x="1" y="12407"/>
                  </a:lnTo>
                  <a:cubicBezTo>
                    <a:pt x="1" y="13312"/>
                    <a:pt x="739" y="14050"/>
                    <a:pt x="1644" y="14050"/>
                  </a:cubicBezTo>
                  <a:lnTo>
                    <a:pt x="10812" y="14050"/>
                  </a:lnTo>
                  <a:cubicBezTo>
                    <a:pt x="11716" y="14050"/>
                    <a:pt x="12455" y="13312"/>
                    <a:pt x="12455" y="12407"/>
                  </a:cubicBezTo>
                  <a:lnTo>
                    <a:pt x="12455" y="1644"/>
                  </a:lnTo>
                  <a:cubicBezTo>
                    <a:pt x="12455" y="739"/>
                    <a:pt x="11716" y="1"/>
                    <a:pt x="1081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
            <p:cNvSpPr/>
            <p:nvPr/>
          </p:nvSpPr>
          <p:spPr>
            <a:xfrm>
              <a:off x="2352623" y="4571637"/>
              <a:ext cx="392480" cy="95648"/>
            </a:xfrm>
            <a:custGeom>
              <a:rect b="b" l="l" r="r" t="t"/>
              <a:pathLst>
                <a:path extrusionOk="0" h="2989" w="12265">
                  <a:moveTo>
                    <a:pt x="1" y="1"/>
                  </a:moveTo>
                  <a:lnTo>
                    <a:pt x="1" y="1203"/>
                  </a:lnTo>
                  <a:cubicBezTo>
                    <a:pt x="1" y="2191"/>
                    <a:pt x="596" y="2989"/>
                    <a:pt x="1334" y="2989"/>
                  </a:cubicBezTo>
                  <a:lnTo>
                    <a:pt x="10931" y="2989"/>
                  </a:lnTo>
                  <a:cubicBezTo>
                    <a:pt x="11669" y="2989"/>
                    <a:pt x="12264" y="2191"/>
                    <a:pt x="12264" y="1203"/>
                  </a:cubicBezTo>
                  <a:lnTo>
                    <a:pt x="12264" y="1"/>
                  </a:lnTo>
                  <a:cubicBezTo>
                    <a:pt x="12264" y="989"/>
                    <a:pt x="11669" y="1798"/>
                    <a:pt x="10931" y="1798"/>
                  </a:cubicBezTo>
                  <a:lnTo>
                    <a:pt x="1334" y="1798"/>
                  </a:lnTo>
                  <a:cubicBezTo>
                    <a:pt x="596" y="1798"/>
                    <a:pt x="1" y="989"/>
                    <a:pt x="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1"/>
            <p:cNvSpPr/>
            <p:nvPr/>
          </p:nvSpPr>
          <p:spPr>
            <a:xfrm>
              <a:off x="2349583" y="4568597"/>
              <a:ext cx="398560" cy="101760"/>
            </a:xfrm>
            <a:custGeom>
              <a:rect b="b" l="l" r="r" t="t"/>
              <a:pathLst>
                <a:path extrusionOk="0" h="3180" w="12455">
                  <a:moveTo>
                    <a:pt x="12264" y="1048"/>
                  </a:moveTo>
                  <a:lnTo>
                    <a:pt x="12264" y="1298"/>
                  </a:lnTo>
                  <a:cubicBezTo>
                    <a:pt x="12264" y="2227"/>
                    <a:pt x="11705" y="2989"/>
                    <a:pt x="11026" y="2989"/>
                  </a:cubicBezTo>
                  <a:lnTo>
                    <a:pt x="1429" y="2989"/>
                  </a:lnTo>
                  <a:cubicBezTo>
                    <a:pt x="751" y="2989"/>
                    <a:pt x="191" y="2227"/>
                    <a:pt x="191" y="1298"/>
                  </a:cubicBezTo>
                  <a:lnTo>
                    <a:pt x="191" y="1048"/>
                  </a:lnTo>
                  <a:cubicBezTo>
                    <a:pt x="441" y="1608"/>
                    <a:pt x="906" y="1989"/>
                    <a:pt x="1429" y="1989"/>
                  </a:cubicBezTo>
                  <a:lnTo>
                    <a:pt x="11026" y="1989"/>
                  </a:lnTo>
                  <a:cubicBezTo>
                    <a:pt x="11550" y="1989"/>
                    <a:pt x="12014" y="1608"/>
                    <a:pt x="12264" y="1048"/>
                  </a:cubicBezTo>
                  <a:close/>
                  <a:moveTo>
                    <a:pt x="96" y="0"/>
                  </a:moveTo>
                  <a:cubicBezTo>
                    <a:pt x="48" y="0"/>
                    <a:pt x="1" y="48"/>
                    <a:pt x="1" y="96"/>
                  </a:cubicBezTo>
                  <a:lnTo>
                    <a:pt x="1" y="1298"/>
                  </a:lnTo>
                  <a:cubicBezTo>
                    <a:pt x="1" y="2334"/>
                    <a:pt x="644" y="3179"/>
                    <a:pt x="1429" y="3179"/>
                  </a:cubicBezTo>
                  <a:lnTo>
                    <a:pt x="11026" y="3179"/>
                  </a:lnTo>
                  <a:cubicBezTo>
                    <a:pt x="11812" y="3179"/>
                    <a:pt x="12455" y="2334"/>
                    <a:pt x="12455" y="1298"/>
                  </a:cubicBezTo>
                  <a:lnTo>
                    <a:pt x="12455" y="96"/>
                  </a:lnTo>
                  <a:cubicBezTo>
                    <a:pt x="12455" y="48"/>
                    <a:pt x="12419" y="0"/>
                    <a:pt x="12359" y="0"/>
                  </a:cubicBezTo>
                  <a:cubicBezTo>
                    <a:pt x="12312" y="0"/>
                    <a:pt x="12264" y="48"/>
                    <a:pt x="12264" y="96"/>
                  </a:cubicBezTo>
                  <a:cubicBezTo>
                    <a:pt x="12264" y="1036"/>
                    <a:pt x="11705" y="1798"/>
                    <a:pt x="11026" y="1798"/>
                  </a:cubicBezTo>
                  <a:lnTo>
                    <a:pt x="1429" y="1798"/>
                  </a:lnTo>
                  <a:cubicBezTo>
                    <a:pt x="751" y="1798"/>
                    <a:pt x="191" y="1036"/>
                    <a:pt x="191" y="96"/>
                  </a:cubicBezTo>
                  <a:cubicBezTo>
                    <a:pt x="191" y="48"/>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1"/>
            <p:cNvSpPr/>
            <p:nvPr/>
          </p:nvSpPr>
          <p:spPr>
            <a:xfrm>
              <a:off x="2352623" y="4687093"/>
              <a:ext cx="392480" cy="49152"/>
            </a:xfrm>
            <a:custGeom>
              <a:rect b="b" l="l" r="r" t="t"/>
              <a:pathLst>
                <a:path extrusionOk="0" h="1536" w="12265">
                  <a:moveTo>
                    <a:pt x="680" y="0"/>
                  </a:moveTo>
                  <a:cubicBezTo>
                    <a:pt x="299" y="0"/>
                    <a:pt x="1" y="298"/>
                    <a:pt x="1" y="667"/>
                  </a:cubicBezTo>
                  <a:lnTo>
                    <a:pt x="1" y="1536"/>
                  </a:lnTo>
                  <a:lnTo>
                    <a:pt x="12264" y="1536"/>
                  </a:lnTo>
                  <a:lnTo>
                    <a:pt x="12264" y="667"/>
                  </a:lnTo>
                  <a:cubicBezTo>
                    <a:pt x="12264" y="298"/>
                    <a:pt x="11967" y="0"/>
                    <a:pt x="1159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
            <p:cNvSpPr/>
            <p:nvPr/>
          </p:nvSpPr>
          <p:spPr>
            <a:xfrm>
              <a:off x="2349583" y="4684021"/>
              <a:ext cx="398560" cy="55296"/>
            </a:xfrm>
            <a:custGeom>
              <a:rect b="b" l="l" r="r" t="t"/>
              <a:pathLst>
                <a:path extrusionOk="0" h="1728" w="12455">
                  <a:moveTo>
                    <a:pt x="11693" y="191"/>
                  </a:moveTo>
                  <a:cubicBezTo>
                    <a:pt x="12002" y="191"/>
                    <a:pt x="12264" y="453"/>
                    <a:pt x="12264" y="763"/>
                  </a:cubicBezTo>
                  <a:lnTo>
                    <a:pt x="12264" y="1537"/>
                  </a:lnTo>
                  <a:lnTo>
                    <a:pt x="191" y="1537"/>
                  </a:lnTo>
                  <a:lnTo>
                    <a:pt x="191" y="763"/>
                  </a:lnTo>
                  <a:cubicBezTo>
                    <a:pt x="191" y="453"/>
                    <a:pt x="453" y="191"/>
                    <a:pt x="775" y="191"/>
                  </a:cubicBezTo>
                  <a:close/>
                  <a:moveTo>
                    <a:pt x="775" y="1"/>
                  </a:moveTo>
                  <a:cubicBezTo>
                    <a:pt x="346" y="1"/>
                    <a:pt x="1" y="346"/>
                    <a:pt x="1" y="763"/>
                  </a:cubicBezTo>
                  <a:lnTo>
                    <a:pt x="1" y="1632"/>
                  </a:lnTo>
                  <a:cubicBezTo>
                    <a:pt x="1" y="1680"/>
                    <a:pt x="48" y="1727"/>
                    <a:pt x="96" y="1727"/>
                  </a:cubicBezTo>
                  <a:lnTo>
                    <a:pt x="12359" y="1727"/>
                  </a:lnTo>
                  <a:cubicBezTo>
                    <a:pt x="12419" y="1727"/>
                    <a:pt x="12455" y="1680"/>
                    <a:pt x="12455" y="1632"/>
                  </a:cubicBezTo>
                  <a:lnTo>
                    <a:pt x="12455" y="763"/>
                  </a:lnTo>
                  <a:cubicBezTo>
                    <a:pt x="12455" y="346"/>
                    <a:pt x="12109" y="1"/>
                    <a:pt x="116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1"/>
            <p:cNvSpPr/>
            <p:nvPr/>
          </p:nvSpPr>
          <p:spPr>
            <a:xfrm>
              <a:off x="1610063" y="4327029"/>
              <a:ext cx="361984" cy="409216"/>
            </a:xfrm>
            <a:custGeom>
              <a:rect b="b" l="l" r="r" t="t"/>
              <a:pathLst>
                <a:path extrusionOk="0" h="12788" w="11312">
                  <a:moveTo>
                    <a:pt x="1429" y="1"/>
                  </a:moveTo>
                  <a:cubicBezTo>
                    <a:pt x="632" y="1"/>
                    <a:pt x="1" y="644"/>
                    <a:pt x="1" y="1429"/>
                  </a:cubicBezTo>
                  <a:lnTo>
                    <a:pt x="1" y="11359"/>
                  </a:lnTo>
                  <a:cubicBezTo>
                    <a:pt x="1" y="12145"/>
                    <a:pt x="632" y="12788"/>
                    <a:pt x="1429" y="12788"/>
                  </a:cubicBezTo>
                  <a:lnTo>
                    <a:pt x="9883" y="12788"/>
                  </a:lnTo>
                  <a:cubicBezTo>
                    <a:pt x="10669" y="12788"/>
                    <a:pt x="11312" y="12145"/>
                    <a:pt x="11312" y="11359"/>
                  </a:cubicBezTo>
                  <a:lnTo>
                    <a:pt x="11312" y="1429"/>
                  </a:lnTo>
                  <a:cubicBezTo>
                    <a:pt x="11312" y="644"/>
                    <a:pt x="10669" y="1"/>
                    <a:pt x="98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1"/>
            <p:cNvSpPr/>
            <p:nvPr/>
          </p:nvSpPr>
          <p:spPr>
            <a:xfrm>
              <a:off x="1607023" y="4323989"/>
              <a:ext cx="368064" cy="415328"/>
            </a:xfrm>
            <a:custGeom>
              <a:rect b="b" l="l" r="r" t="t"/>
              <a:pathLst>
                <a:path extrusionOk="0" h="12979" w="11502">
                  <a:moveTo>
                    <a:pt x="9978" y="191"/>
                  </a:moveTo>
                  <a:cubicBezTo>
                    <a:pt x="10704" y="191"/>
                    <a:pt x="11299" y="786"/>
                    <a:pt x="11299" y="1524"/>
                  </a:cubicBezTo>
                  <a:lnTo>
                    <a:pt x="11299" y="11454"/>
                  </a:lnTo>
                  <a:cubicBezTo>
                    <a:pt x="11299" y="12181"/>
                    <a:pt x="10704" y="12788"/>
                    <a:pt x="9978" y="12788"/>
                  </a:cubicBezTo>
                  <a:lnTo>
                    <a:pt x="1524" y="12788"/>
                  </a:lnTo>
                  <a:cubicBezTo>
                    <a:pt x="786" y="12788"/>
                    <a:pt x="191" y="12181"/>
                    <a:pt x="191" y="11454"/>
                  </a:cubicBezTo>
                  <a:lnTo>
                    <a:pt x="191" y="1524"/>
                  </a:lnTo>
                  <a:cubicBezTo>
                    <a:pt x="191" y="786"/>
                    <a:pt x="786" y="191"/>
                    <a:pt x="1524" y="191"/>
                  </a:cubicBezTo>
                  <a:close/>
                  <a:moveTo>
                    <a:pt x="1524" y="0"/>
                  </a:moveTo>
                  <a:cubicBezTo>
                    <a:pt x="679" y="0"/>
                    <a:pt x="0" y="679"/>
                    <a:pt x="0" y="1524"/>
                  </a:cubicBezTo>
                  <a:lnTo>
                    <a:pt x="0" y="11454"/>
                  </a:lnTo>
                  <a:cubicBezTo>
                    <a:pt x="0" y="12288"/>
                    <a:pt x="679" y="12978"/>
                    <a:pt x="1524" y="12978"/>
                  </a:cubicBezTo>
                  <a:lnTo>
                    <a:pt x="9978" y="12978"/>
                  </a:lnTo>
                  <a:cubicBezTo>
                    <a:pt x="10811" y="12978"/>
                    <a:pt x="11502" y="12288"/>
                    <a:pt x="11502" y="11454"/>
                  </a:cubicBezTo>
                  <a:lnTo>
                    <a:pt x="11502" y="1524"/>
                  </a:lnTo>
                  <a:cubicBezTo>
                    <a:pt x="11502" y="679"/>
                    <a:pt x="10811" y="0"/>
                    <a:pt x="997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1"/>
            <p:cNvSpPr/>
            <p:nvPr/>
          </p:nvSpPr>
          <p:spPr>
            <a:xfrm>
              <a:off x="1594831" y="4223797"/>
              <a:ext cx="392448" cy="443488"/>
            </a:xfrm>
            <a:custGeom>
              <a:rect b="b" l="l" r="r" t="t"/>
              <a:pathLst>
                <a:path extrusionOk="0" h="13859" w="12264">
                  <a:moveTo>
                    <a:pt x="1548" y="0"/>
                  </a:moveTo>
                  <a:cubicBezTo>
                    <a:pt x="691" y="0"/>
                    <a:pt x="0" y="691"/>
                    <a:pt x="0" y="1548"/>
                  </a:cubicBezTo>
                  <a:lnTo>
                    <a:pt x="0" y="12311"/>
                  </a:lnTo>
                  <a:cubicBezTo>
                    <a:pt x="0" y="13168"/>
                    <a:pt x="691" y="13859"/>
                    <a:pt x="1548" y="13859"/>
                  </a:cubicBezTo>
                  <a:lnTo>
                    <a:pt x="10716" y="13859"/>
                  </a:lnTo>
                  <a:cubicBezTo>
                    <a:pt x="11561" y="13859"/>
                    <a:pt x="12264" y="13168"/>
                    <a:pt x="12264" y="12311"/>
                  </a:cubicBezTo>
                  <a:lnTo>
                    <a:pt x="12264" y="1548"/>
                  </a:lnTo>
                  <a:cubicBezTo>
                    <a:pt x="12264" y="691"/>
                    <a:pt x="11561" y="0"/>
                    <a:pt x="107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1"/>
            <p:cNvSpPr/>
            <p:nvPr/>
          </p:nvSpPr>
          <p:spPr>
            <a:xfrm>
              <a:off x="1591791" y="4220725"/>
              <a:ext cx="398560" cy="449632"/>
            </a:xfrm>
            <a:custGeom>
              <a:rect b="b" l="l" r="r" t="t"/>
              <a:pathLst>
                <a:path extrusionOk="0" h="14051" w="12455">
                  <a:moveTo>
                    <a:pt x="10811" y="191"/>
                  </a:moveTo>
                  <a:cubicBezTo>
                    <a:pt x="11609" y="191"/>
                    <a:pt x="12252" y="846"/>
                    <a:pt x="12252" y="1644"/>
                  </a:cubicBezTo>
                  <a:lnTo>
                    <a:pt x="12252" y="12407"/>
                  </a:lnTo>
                  <a:cubicBezTo>
                    <a:pt x="12252" y="13205"/>
                    <a:pt x="11609" y="13860"/>
                    <a:pt x="10811" y="13860"/>
                  </a:cubicBezTo>
                  <a:lnTo>
                    <a:pt x="1643" y="13860"/>
                  </a:lnTo>
                  <a:cubicBezTo>
                    <a:pt x="834" y="13860"/>
                    <a:pt x="191" y="13205"/>
                    <a:pt x="191" y="12407"/>
                  </a:cubicBezTo>
                  <a:lnTo>
                    <a:pt x="191" y="1644"/>
                  </a:lnTo>
                  <a:cubicBezTo>
                    <a:pt x="191" y="846"/>
                    <a:pt x="834" y="191"/>
                    <a:pt x="1643" y="191"/>
                  </a:cubicBezTo>
                  <a:close/>
                  <a:moveTo>
                    <a:pt x="1643" y="1"/>
                  </a:moveTo>
                  <a:cubicBezTo>
                    <a:pt x="738" y="1"/>
                    <a:pt x="0" y="739"/>
                    <a:pt x="0" y="1644"/>
                  </a:cubicBezTo>
                  <a:lnTo>
                    <a:pt x="0" y="12407"/>
                  </a:lnTo>
                  <a:cubicBezTo>
                    <a:pt x="0" y="13312"/>
                    <a:pt x="738" y="14050"/>
                    <a:pt x="1643" y="14050"/>
                  </a:cubicBezTo>
                  <a:lnTo>
                    <a:pt x="10811" y="14050"/>
                  </a:lnTo>
                  <a:cubicBezTo>
                    <a:pt x="11716" y="14050"/>
                    <a:pt x="12454" y="13312"/>
                    <a:pt x="12454" y="12407"/>
                  </a:cubicBezTo>
                  <a:lnTo>
                    <a:pt x="12454" y="1644"/>
                  </a:lnTo>
                  <a:cubicBezTo>
                    <a:pt x="12454" y="739"/>
                    <a:pt x="11716" y="1"/>
                    <a:pt x="1081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
            <p:cNvSpPr/>
            <p:nvPr/>
          </p:nvSpPr>
          <p:spPr>
            <a:xfrm>
              <a:off x="1594831" y="4571637"/>
              <a:ext cx="392448" cy="95648"/>
            </a:xfrm>
            <a:custGeom>
              <a:rect b="b" l="l" r="r" t="t"/>
              <a:pathLst>
                <a:path extrusionOk="0" h="2989" w="12264">
                  <a:moveTo>
                    <a:pt x="0" y="1"/>
                  </a:moveTo>
                  <a:lnTo>
                    <a:pt x="0" y="1203"/>
                  </a:lnTo>
                  <a:cubicBezTo>
                    <a:pt x="0" y="2191"/>
                    <a:pt x="596" y="2989"/>
                    <a:pt x="1334" y="2989"/>
                  </a:cubicBezTo>
                  <a:lnTo>
                    <a:pt x="10918" y="2989"/>
                  </a:lnTo>
                  <a:cubicBezTo>
                    <a:pt x="11657" y="2989"/>
                    <a:pt x="12264" y="2191"/>
                    <a:pt x="12264" y="1203"/>
                  </a:cubicBezTo>
                  <a:lnTo>
                    <a:pt x="12264" y="1"/>
                  </a:lnTo>
                  <a:cubicBezTo>
                    <a:pt x="12264" y="989"/>
                    <a:pt x="11657" y="1798"/>
                    <a:pt x="10918" y="1798"/>
                  </a:cubicBezTo>
                  <a:lnTo>
                    <a:pt x="1334" y="1798"/>
                  </a:lnTo>
                  <a:cubicBezTo>
                    <a:pt x="596" y="1798"/>
                    <a:pt x="0" y="989"/>
                    <a:pt x="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
            <p:cNvSpPr/>
            <p:nvPr/>
          </p:nvSpPr>
          <p:spPr>
            <a:xfrm>
              <a:off x="1591791" y="4568597"/>
              <a:ext cx="398560" cy="101760"/>
            </a:xfrm>
            <a:custGeom>
              <a:rect b="b" l="l" r="r" t="t"/>
              <a:pathLst>
                <a:path extrusionOk="0" h="3180" w="12455">
                  <a:moveTo>
                    <a:pt x="12252" y="1048"/>
                  </a:moveTo>
                  <a:lnTo>
                    <a:pt x="12252" y="1298"/>
                  </a:lnTo>
                  <a:cubicBezTo>
                    <a:pt x="12252" y="2227"/>
                    <a:pt x="11704" y="2989"/>
                    <a:pt x="11013" y="2989"/>
                  </a:cubicBezTo>
                  <a:lnTo>
                    <a:pt x="1429" y="2989"/>
                  </a:lnTo>
                  <a:cubicBezTo>
                    <a:pt x="750" y="2989"/>
                    <a:pt x="191" y="2227"/>
                    <a:pt x="191" y="1298"/>
                  </a:cubicBezTo>
                  <a:lnTo>
                    <a:pt x="191" y="1048"/>
                  </a:lnTo>
                  <a:cubicBezTo>
                    <a:pt x="441" y="1608"/>
                    <a:pt x="905" y="1989"/>
                    <a:pt x="1429" y="1989"/>
                  </a:cubicBezTo>
                  <a:lnTo>
                    <a:pt x="11013" y="1989"/>
                  </a:lnTo>
                  <a:cubicBezTo>
                    <a:pt x="11549" y="1989"/>
                    <a:pt x="12014" y="1608"/>
                    <a:pt x="12252" y="1048"/>
                  </a:cubicBezTo>
                  <a:close/>
                  <a:moveTo>
                    <a:pt x="95" y="0"/>
                  </a:moveTo>
                  <a:cubicBezTo>
                    <a:pt x="36" y="0"/>
                    <a:pt x="0" y="48"/>
                    <a:pt x="0" y="96"/>
                  </a:cubicBezTo>
                  <a:lnTo>
                    <a:pt x="0" y="1298"/>
                  </a:lnTo>
                  <a:cubicBezTo>
                    <a:pt x="0" y="2334"/>
                    <a:pt x="643" y="3179"/>
                    <a:pt x="1429" y="3179"/>
                  </a:cubicBezTo>
                  <a:lnTo>
                    <a:pt x="11013" y="3179"/>
                  </a:lnTo>
                  <a:cubicBezTo>
                    <a:pt x="11811" y="3179"/>
                    <a:pt x="12454" y="2334"/>
                    <a:pt x="12454" y="1298"/>
                  </a:cubicBezTo>
                  <a:lnTo>
                    <a:pt x="12454" y="96"/>
                  </a:lnTo>
                  <a:cubicBezTo>
                    <a:pt x="12454" y="48"/>
                    <a:pt x="12407" y="0"/>
                    <a:pt x="12359" y="0"/>
                  </a:cubicBezTo>
                  <a:cubicBezTo>
                    <a:pt x="12299" y="0"/>
                    <a:pt x="12252" y="48"/>
                    <a:pt x="12252" y="96"/>
                  </a:cubicBezTo>
                  <a:cubicBezTo>
                    <a:pt x="12252" y="1036"/>
                    <a:pt x="11704" y="1798"/>
                    <a:pt x="11013" y="1798"/>
                  </a:cubicBezTo>
                  <a:lnTo>
                    <a:pt x="1429" y="1798"/>
                  </a:lnTo>
                  <a:cubicBezTo>
                    <a:pt x="750" y="1798"/>
                    <a:pt x="191" y="1036"/>
                    <a:pt x="191" y="96"/>
                  </a:cubicBezTo>
                  <a:cubicBezTo>
                    <a:pt x="191" y="48"/>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
            <p:cNvSpPr/>
            <p:nvPr/>
          </p:nvSpPr>
          <p:spPr>
            <a:xfrm>
              <a:off x="1594831" y="4687093"/>
              <a:ext cx="392448" cy="49152"/>
            </a:xfrm>
            <a:custGeom>
              <a:rect b="b" l="l" r="r" t="t"/>
              <a:pathLst>
                <a:path extrusionOk="0" h="1536" w="12264">
                  <a:moveTo>
                    <a:pt x="667" y="0"/>
                  </a:moveTo>
                  <a:cubicBezTo>
                    <a:pt x="298" y="0"/>
                    <a:pt x="0" y="298"/>
                    <a:pt x="0" y="667"/>
                  </a:cubicBezTo>
                  <a:lnTo>
                    <a:pt x="0" y="1536"/>
                  </a:lnTo>
                  <a:lnTo>
                    <a:pt x="12264" y="1536"/>
                  </a:lnTo>
                  <a:lnTo>
                    <a:pt x="12264" y="667"/>
                  </a:lnTo>
                  <a:cubicBezTo>
                    <a:pt x="12264" y="298"/>
                    <a:pt x="11954" y="0"/>
                    <a:pt x="1158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
            <p:cNvSpPr/>
            <p:nvPr/>
          </p:nvSpPr>
          <p:spPr>
            <a:xfrm>
              <a:off x="1591791" y="4684021"/>
              <a:ext cx="398560" cy="55296"/>
            </a:xfrm>
            <a:custGeom>
              <a:rect b="b" l="l" r="r" t="t"/>
              <a:pathLst>
                <a:path extrusionOk="0" h="1728" w="12455">
                  <a:moveTo>
                    <a:pt x="11680" y="191"/>
                  </a:moveTo>
                  <a:cubicBezTo>
                    <a:pt x="12002" y="191"/>
                    <a:pt x="12252" y="453"/>
                    <a:pt x="12252" y="763"/>
                  </a:cubicBezTo>
                  <a:lnTo>
                    <a:pt x="12252" y="1537"/>
                  </a:lnTo>
                  <a:lnTo>
                    <a:pt x="191" y="1537"/>
                  </a:lnTo>
                  <a:lnTo>
                    <a:pt x="191" y="763"/>
                  </a:lnTo>
                  <a:cubicBezTo>
                    <a:pt x="191" y="453"/>
                    <a:pt x="453" y="191"/>
                    <a:pt x="762" y="191"/>
                  </a:cubicBezTo>
                  <a:close/>
                  <a:moveTo>
                    <a:pt x="762" y="1"/>
                  </a:moveTo>
                  <a:cubicBezTo>
                    <a:pt x="345" y="1"/>
                    <a:pt x="0" y="346"/>
                    <a:pt x="0" y="763"/>
                  </a:cubicBezTo>
                  <a:lnTo>
                    <a:pt x="0" y="1632"/>
                  </a:lnTo>
                  <a:cubicBezTo>
                    <a:pt x="0" y="1680"/>
                    <a:pt x="36" y="1727"/>
                    <a:pt x="95" y="1727"/>
                  </a:cubicBezTo>
                  <a:lnTo>
                    <a:pt x="12359" y="1727"/>
                  </a:lnTo>
                  <a:cubicBezTo>
                    <a:pt x="12407" y="1727"/>
                    <a:pt x="12454" y="1680"/>
                    <a:pt x="12454" y="1632"/>
                  </a:cubicBezTo>
                  <a:lnTo>
                    <a:pt x="12454" y="763"/>
                  </a:lnTo>
                  <a:cubicBezTo>
                    <a:pt x="12454" y="346"/>
                    <a:pt x="12109" y="1"/>
                    <a:pt x="1168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1"/>
            <p:cNvSpPr/>
            <p:nvPr/>
          </p:nvSpPr>
          <p:spPr>
            <a:xfrm>
              <a:off x="3126063" y="4327029"/>
              <a:ext cx="361600" cy="409216"/>
            </a:xfrm>
            <a:custGeom>
              <a:rect b="b" l="l" r="r" t="t"/>
              <a:pathLst>
                <a:path extrusionOk="0" h="12788" w="11300">
                  <a:moveTo>
                    <a:pt x="1429" y="1"/>
                  </a:moveTo>
                  <a:cubicBezTo>
                    <a:pt x="632" y="1"/>
                    <a:pt x="1" y="644"/>
                    <a:pt x="1" y="1429"/>
                  </a:cubicBezTo>
                  <a:lnTo>
                    <a:pt x="1" y="11359"/>
                  </a:lnTo>
                  <a:cubicBezTo>
                    <a:pt x="1" y="12145"/>
                    <a:pt x="632" y="12788"/>
                    <a:pt x="1429" y="12788"/>
                  </a:cubicBezTo>
                  <a:lnTo>
                    <a:pt x="9883" y="12788"/>
                  </a:lnTo>
                  <a:cubicBezTo>
                    <a:pt x="10669" y="12788"/>
                    <a:pt x="11300" y="12145"/>
                    <a:pt x="11300" y="11359"/>
                  </a:cubicBezTo>
                  <a:lnTo>
                    <a:pt x="11300" y="1429"/>
                  </a:lnTo>
                  <a:cubicBezTo>
                    <a:pt x="11300" y="644"/>
                    <a:pt x="10669" y="1"/>
                    <a:pt x="98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1"/>
            <p:cNvSpPr/>
            <p:nvPr/>
          </p:nvSpPr>
          <p:spPr>
            <a:xfrm>
              <a:off x="3123023" y="4323989"/>
              <a:ext cx="368064" cy="415328"/>
            </a:xfrm>
            <a:custGeom>
              <a:rect b="b" l="l" r="r" t="t"/>
              <a:pathLst>
                <a:path extrusionOk="0" h="12979" w="11502">
                  <a:moveTo>
                    <a:pt x="9978" y="191"/>
                  </a:moveTo>
                  <a:cubicBezTo>
                    <a:pt x="10704" y="191"/>
                    <a:pt x="11299" y="786"/>
                    <a:pt x="11299" y="1524"/>
                  </a:cubicBezTo>
                  <a:lnTo>
                    <a:pt x="11299" y="11454"/>
                  </a:lnTo>
                  <a:cubicBezTo>
                    <a:pt x="11299" y="12181"/>
                    <a:pt x="10704" y="12788"/>
                    <a:pt x="9978" y="12788"/>
                  </a:cubicBezTo>
                  <a:lnTo>
                    <a:pt x="1524" y="12788"/>
                  </a:lnTo>
                  <a:cubicBezTo>
                    <a:pt x="786" y="12788"/>
                    <a:pt x="191" y="12181"/>
                    <a:pt x="191" y="11454"/>
                  </a:cubicBezTo>
                  <a:lnTo>
                    <a:pt x="191" y="1524"/>
                  </a:lnTo>
                  <a:cubicBezTo>
                    <a:pt x="191" y="786"/>
                    <a:pt x="786" y="191"/>
                    <a:pt x="1524" y="191"/>
                  </a:cubicBezTo>
                  <a:close/>
                  <a:moveTo>
                    <a:pt x="1524" y="0"/>
                  </a:moveTo>
                  <a:cubicBezTo>
                    <a:pt x="679" y="0"/>
                    <a:pt x="0" y="679"/>
                    <a:pt x="0" y="1524"/>
                  </a:cubicBezTo>
                  <a:lnTo>
                    <a:pt x="0" y="11454"/>
                  </a:lnTo>
                  <a:cubicBezTo>
                    <a:pt x="0" y="12288"/>
                    <a:pt x="679" y="12978"/>
                    <a:pt x="1524" y="12978"/>
                  </a:cubicBezTo>
                  <a:lnTo>
                    <a:pt x="9978" y="12978"/>
                  </a:lnTo>
                  <a:cubicBezTo>
                    <a:pt x="10811" y="12978"/>
                    <a:pt x="11502" y="12288"/>
                    <a:pt x="11502" y="11454"/>
                  </a:cubicBezTo>
                  <a:lnTo>
                    <a:pt x="11502" y="1524"/>
                  </a:lnTo>
                  <a:cubicBezTo>
                    <a:pt x="11502" y="679"/>
                    <a:pt x="10811" y="0"/>
                    <a:pt x="997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1"/>
            <p:cNvSpPr/>
            <p:nvPr/>
          </p:nvSpPr>
          <p:spPr>
            <a:xfrm>
              <a:off x="3110831" y="4223797"/>
              <a:ext cx="392448" cy="443488"/>
            </a:xfrm>
            <a:custGeom>
              <a:rect b="b" l="l" r="r" t="t"/>
              <a:pathLst>
                <a:path extrusionOk="0" h="13859" w="12264">
                  <a:moveTo>
                    <a:pt x="1548" y="0"/>
                  </a:moveTo>
                  <a:cubicBezTo>
                    <a:pt x="691" y="0"/>
                    <a:pt x="0" y="691"/>
                    <a:pt x="0" y="1548"/>
                  </a:cubicBezTo>
                  <a:lnTo>
                    <a:pt x="0" y="12311"/>
                  </a:lnTo>
                  <a:cubicBezTo>
                    <a:pt x="0" y="13168"/>
                    <a:pt x="691" y="13859"/>
                    <a:pt x="1548" y="13859"/>
                  </a:cubicBezTo>
                  <a:lnTo>
                    <a:pt x="10716" y="13859"/>
                  </a:lnTo>
                  <a:cubicBezTo>
                    <a:pt x="11561" y="13859"/>
                    <a:pt x="12264" y="13168"/>
                    <a:pt x="12264" y="12311"/>
                  </a:cubicBezTo>
                  <a:lnTo>
                    <a:pt x="12264" y="1548"/>
                  </a:lnTo>
                  <a:cubicBezTo>
                    <a:pt x="12264" y="691"/>
                    <a:pt x="11561" y="0"/>
                    <a:pt x="107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1"/>
            <p:cNvSpPr/>
            <p:nvPr/>
          </p:nvSpPr>
          <p:spPr>
            <a:xfrm>
              <a:off x="3107791" y="4220725"/>
              <a:ext cx="398560" cy="449632"/>
            </a:xfrm>
            <a:custGeom>
              <a:rect b="b" l="l" r="r" t="t"/>
              <a:pathLst>
                <a:path extrusionOk="0" h="14051" w="12455">
                  <a:moveTo>
                    <a:pt x="10811" y="191"/>
                  </a:moveTo>
                  <a:cubicBezTo>
                    <a:pt x="11609" y="191"/>
                    <a:pt x="12252" y="846"/>
                    <a:pt x="12252" y="1644"/>
                  </a:cubicBezTo>
                  <a:lnTo>
                    <a:pt x="12252" y="12407"/>
                  </a:lnTo>
                  <a:cubicBezTo>
                    <a:pt x="12252" y="13205"/>
                    <a:pt x="11609" y="13860"/>
                    <a:pt x="10811" y="13860"/>
                  </a:cubicBezTo>
                  <a:lnTo>
                    <a:pt x="1643" y="13860"/>
                  </a:lnTo>
                  <a:cubicBezTo>
                    <a:pt x="834" y="13860"/>
                    <a:pt x="191" y="13205"/>
                    <a:pt x="191" y="12407"/>
                  </a:cubicBezTo>
                  <a:lnTo>
                    <a:pt x="191" y="1644"/>
                  </a:lnTo>
                  <a:cubicBezTo>
                    <a:pt x="191" y="846"/>
                    <a:pt x="834" y="191"/>
                    <a:pt x="1643" y="191"/>
                  </a:cubicBezTo>
                  <a:close/>
                  <a:moveTo>
                    <a:pt x="1643" y="1"/>
                  </a:moveTo>
                  <a:cubicBezTo>
                    <a:pt x="738" y="1"/>
                    <a:pt x="0" y="739"/>
                    <a:pt x="0" y="1644"/>
                  </a:cubicBezTo>
                  <a:lnTo>
                    <a:pt x="0" y="12407"/>
                  </a:lnTo>
                  <a:cubicBezTo>
                    <a:pt x="0" y="13312"/>
                    <a:pt x="738" y="14050"/>
                    <a:pt x="1643" y="14050"/>
                  </a:cubicBezTo>
                  <a:lnTo>
                    <a:pt x="10811" y="14050"/>
                  </a:lnTo>
                  <a:cubicBezTo>
                    <a:pt x="11716" y="14050"/>
                    <a:pt x="12454" y="13312"/>
                    <a:pt x="12454" y="12407"/>
                  </a:cubicBezTo>
                  <a:lnTo>
                    <a:pt x="12454" y="1644"/>
                  </a:lnTo>
                  <a:cubicBezTo>
                    <a:pt x="12454" y="739"/>
                    <a:pt x="11716" y="1"/>
                    <a:pt x="1081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
            <p:cNvSpPr/>
            <p:nvPr/>
          </p:nvSpPr>
          <p:spPr>
            <a:xfrm>
              <a:off x="3110831" y="4571637"/>
              <a:ext cx="392448" cy="95648"/>
            </a:xfrm>
            <a:custGeom>
              <a:rect b="b" l="l" r="r" t="t"/>
              <a:pathLst>
                <a:path extrusionOk="0" h="2989" w="12264">
                  <a:moveTo>
                    <a:pt x="0" y="1"/>
                  </a:moveTo>
                  <a:lnTo>
                    <a:pt x="0" y="1203"/>
                  </a:lnTo>
                  <a:cubicBezTo>
                    <a:pt x="0" y="2191"/>
                    <a:pt x="596" y="2989"/>
                    <a:pt x="1334" y="2989"/>
                  </a:cubicBezTo>
                  <a:lnTo>
                    <a:pt x="10918" y="2989"/>
                  </a:lnTo>
                  <a:cubicBezTo>
                    <a:pt x="11657" y="2989"/>
                    <a:pt x="12264" y="2191"/>
                    <a:pt x="12264" y="1203"/>
                  </a:cubicBezTo>
                  <a:lnTo>
                    <a:pt x="12264" y="1"/>
                  </a:lnTo>
                  <a:cubicBezTo>
                    <a:pt x="12264" y="989"/>
                    <a:pt x="11657" y="1798"/>
                    <a:pt x="10918" y="1798"/>
                  </a:cubicBezTo>
                  <a:lnTo>
                    <a:pt x="1334" y="1798"/>
                  </a:lnTo>
                  <a:cubicBezTo>
                    <a:pt x="596" y="1798"/>
                    <a:pt x="0" y="989"/>
                    <a:pt x="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1"/>
            <p:cNvSpPr/>
            <p:nvPr/>
          </p:nvSpPr>
          <p:spPr>
            <a:xfrm>
              <a:off x="3107791" y="4568597"/>
              <a:ext cx="398560" cy="101760"/>
            </a:xfrm>
            <a:custGeom>
              <a:rect b="b" l="l" r="r" t="t"/>
              <a:pathLst>
                <a:path extrusionOk="0" h="3180" w="12455">
                  <a:moveTo>
                    <a:pt x="12252" y="1048"/>
                  </a:moveTo>
                  <a:lnTo>
                    <a:pt x="12252" y="1298"/>
                  </a:lnTo>
                  <a:cubicBezTo>
                    <a:pt x="12252" y="2227"/>
                    <a:pt x="11704" y="2989"/>
                    <a:pt x="11013" y="2989"/>
                  </a:cubicBezTo>
                  <a:lnTo>
                    <a:pt x="1429" y="2989"/>
                  </a:lnTo>
                  <a:cubicBezTo>
                    <a:pt x="750" y="2989"/>
                    <a:pt x="191" y="2227"/>
                    <a:pt x="191" y="1298"/>
                  </a:cubicBezTo>
                  <a:lnTo>
                    <a:pt x="191" y="1048"/>
                  </a:lnTo>
                  <a:cubicBezTo>
                    <a:pt x="441" y="1608"/>
                    <a:pt x="905" y="1989"/>
                    <a:pt x="1429" y="1989"/>
                  </a:cubicBezTo>
                  <a:lnTo>
                    <a:pt x="11013" y="1989"/>
                  </a:lnTo>
                  <a:cubicBezTo>
                    <a:pt x="11549" y="1989"/>
                    <a:pt x="12014" y="1608"/>
                    <a:pt x="12252" y="1048"/>
                  </a:cubicBezTo>
                  <a:close/>
                  <a:moveTo>
                    <a:pt x="95" y="0"/>
                  </a:moveTo>
                  <a:cubicBezTo>
                    <a:pt x="36" y="0"/>
                    <a:pt x="0" y="48"/>
                    <a:pt x="0" y="96"/>
                  </a:cubicBezTo>
                  <a:lnTo>
                    <a:pt x="0" y="1298"/>
                  </a:lnTo>
                  <a:cubicBezTo>
                    <a:pt x="0" y="2334"/>
                    <a:pt x="643" y="3179"/>
                    <a:pt x="1429" y="3179"/>
                  </a:cubicBezTo>
                  <a:lnTo>
                    <a:pt x="11013" y="3179"/>
                  </a:lnTo>
                  <a:cubicBezTo>
                    <a:pt x="11811" y="3179"/>
                    <a:pt x="12454" y="2334"/>
                    <a:pt x="12454" y="1298"/>
                  </a:cubicBezTo>
                  <a:lnTo>
                    <a:pt x="12454" y="96"/>
                  </a:lnTo>
                  <a:cubicBezTo>
                    <a:pt x="12454" y="48"/>
                    <a:pt x="12406" y="0"/>
                    <a:pt x="12359" y="0"/>
                  </a:cubicBezTo>
                  <a:cubicBezTo>
                    <a:pt x="12299" y="0"/>
                    <a:pt x="12252" y="48"/>
                    <a:pt x="12252" y="96"/>
                  </a:cubicBezTo>
                  <a:cubicBezTo>
                    <a:pt x="12252" y="1036"/>
                    <a:pt x="11704" y="1798"/>
                    <a:pt x="11013" y="1798"/>
                  </a:cubicBezTo>
                  <a:lnTo>
                    <a:pt x="1429" y="1798"/>
                  </a:lnTo>
                  <a:cubicBezTo>
                    <a:pt x="750" y="1798"/>
                    <a:pt x="191" y="1036"/>
                    <a:pt x="191" y="96"/>
                  </a:cubicBezTo>
                  <a:cubicBezTo>
                    <a:pt x="191" y="48"/>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1"/>
            <p:cNvSpPr/>
            <p:nvPr/>
          </p:nvSpPr>
          <p:spPr>
            <a:xfrm>
              <a:off x="3110831" y="4687093"/>
              <a:ext cx="392448" cy="49152"/>
            </a:xfrm>
            <a:custGeom>
              <a:rect b="b" l="l" r="r" t="t"/>
              <a:pathLst>
                <a:path extrusionOk="0" h="1536" w="12264">
                  <a:moveTo>
                    <a:pt x="667" y="0"/>
                  </a:moveTo>
                  <a:cubicBezTo>
                    <a:pt x="298" y="0"/>
                    <a:pt x="0" y="298"/>
                    <a:pt x="0" y="667"/>
                  </a:cubicBezTo>
                  <a:lnTo>
                    <a:pt x="0" y="1536"/>
                  </a:lnTo>
                  <a:lnTo>
                    <a:pt x="12264" y="1536"/>
                  </a:lnTo>
                  <a:lnTo>
                    <a:pt x="12264" y="667"/>
                  </a:lnTo>
                  <a:cubicBezTo>
                    <a:pt x="12264" y="298"/>
                    <a:pt x="11954" y="0"/>
                    <a:pt x="1158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1"/>
            <p:cNvSpPr/>
            <p:nvPr/>
          </p:nvSpPr>
          <p:spPr>
            <a:xfrm>
              <a:off x="3107791" y="4684021"/>
              <a:ext cx="398560" cy="55296"/>
            </a:xfrm>
            <a:custGeom>
              <a:rect b="b" l="l" r="r" t="t"/>
              <a:pathLst>
                <a:path extrusionOk="0" h="1728" w="12455">
                  <a:moveTo>
                    <a:pt x="11680" y="191"/>
                  </a:moveTo>
                  <a:cubicBezTo>
                    <a:pt x="12002" y="191"/>
                    <a:pt x="12252" y="453"/>
                    <a:pt x="12252" y="763"/>
                  </a:cubicBezTo>
                  <a:lnTo>
                    <a:pt x="12252" y="1537"/>
                  </a:lnTo>
                  <a:lnTo>
                    <a:pt x="191" y="1537"/>
                  </a:lnTo>
                  <a:lnTo>
                    <a:pt x="191" y="763"/>
                  </a:lnTo>
                  <a:cubicBezTo>
                    <a:pt x="191" y="453"/>
                    <a:pt x="441" y="191"/>
                    <a:pt x="762" y="191"/>
                  </a:cubicBezTo>
                  <a:close/>
                  <a:moveTo>
                    <a:pt x="762" y="1"/>
                  </a:moveTo>
                  <a:cubicBezTo>
                    <a:pt x="345" y="1"/>
                    <a:pt x="0" y="346"/>
                    <a:pt x="0" y="763"/>
                  </a:cubicBezTo>
                  <a:lnTo>
                    <a:pt x="0" y="1632"/>
                  </a:lnTo>
                  <a:cubicBezTo>
                    <a:pt x="0" y="1680"/>
                    <a:pt x="36" y="1727"/>
                    <a:pt x="95" y="1727"/>
                  </a:cubicBezTo>
                  <a:lnTo>
                    <a:pt x="12359" y="1727"/>
                  </a:lnTo>
                  <a:cubicBezTo>
                    <a:pt x="12406" y="1727"/>
                    <a:pt x="12454" y="1680"/>
                    <a:pt x="12454" y="1632"/>
                  </a:cubicBezTo>
                  <a:lnTo>
                    <a:pt x="12454" y="763"/>
                  </a:lnTo>
                  <a:cubicBezTo>
                    <a:pt x="12454" y="346"/>
                    <a:pt x="12109" y="1"/>
                    <a:pt x="1168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1"/>
            <p:cNvSpPr/>
            <p:nvPr/>
          </p:nvSpPr>
          <p:spPr>
            <a:xfrm>
              <a:off x="1536143" y="4738133"/>
              <a:ext cx="2025440" cy="252256"/>
            </a:xfrm>
            <a:custGeom>
              <a:rect b="b" l="l" r="r" t="t"/>
              <a:pathLst>
                <a:path extrusionOk="0" h="7883" w="63295">
                  <a:moveTo>
                    <a:pt x="1" y="1"/>
                  </a:moveTo>
                  <a:lnTo>
                    <a:pt x="1" y="7882"/>
                  </a:lnTo>
                  <a:lnTo>
                    <a:pt x="63295" y="7882"/>
                  </a:lnTo>
                  <a:lnTo>
                    <a:pt x="632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1"/>
            <p:cNvSpPr/>
            <p:nvPr/>
          </p:nvSpPr>
          <p:spPr>
            <a:xfrm>
              <a:off x="1533103" y="4734709"/>
              <a:ext cx="2031520" cy="258720"/>
            </a:xfrm>
            <a:custGeom>
              <a:rect b="b" l="l" r="r" t="t"/>
              <a:pathLst>
                <a:path extrusionOk="0" h="8085" w="63485">
                  <a:moveTo>
                    <a:pt x="63294" y="203"/>
                  </a:moveTo>
                  <a:lnTo>
                    <a:pt x="63294" y="7894"/>
                  </a:lnTo>
                  <a:lnTo>
                    <a:pt x="191" y="7894"/>
                  </a:lnTo>
                  <a:lnTo>
                    <a:pt x="191" y="203"/>
                  </a:lnTo>
                  <a:close/>
                  <a:moveTo>
                    <a:pt x="96" y="0"/>
                  </a:moveTo>
                  <a:cubicBezTo>
                    <a:pt x="48" y="0"/>
                    <a:pt x="1" y="48"/>
                    <a:pt x="1" y="108"/>
                  </a:cubicBezTo>
                  <a:lnTo>
                    <a:pt x="1" y="7989"/>
                  </a:lnTo>
                  <a:cubicBezTo>
                    <a:pt x="1" y="8037"/>
                    <a:pt x="48" y="8085"/>
                    <a:pt x="96" y="8085"/>
                  </a:cubicBezTo>
                  <a:lnTo>
                    <a:pt x="63390" y="8085"/>
                  </a:lnTo>
                  <a:cubicBezTo>
                    <a:pt x="63437" y="8085"/>
                    <a:pt x="63485" y="8037"/>
                    <a:pt x="63485" y="7989"/>
                  </a:cubicBezTo>
                  <a:lnTo>
                    <a:pt x="63485" y="108"/>
                  </a:lnTo>
                  <a:cubicBezTo>
                    <a:pt x="63485" y="48"/>
                    <a:pt x="63437" y="0"/>
                    <a:pt x="6339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1"/>
            <p:cNvSpPr/>
            <p:nvPr/>
          </p:nvSpPr>
          <p:spPr>
            <a:xfrm>
              <a:off x="1536143" y="4738133"/>
              <a:ext cx="2025440" cy="208832"/>
            </a:xfrm>
            <a:custGeom>
              <a:rect b="b" l="l" r="r" t="t"/>
              <a:pathLst>
                <a:path extrusionOk="0" h="6526" w="63295">
                  <a:moveTo>
                    <a:pt x="1" y="1"/>
                  </a:moveTo>
                  <a:lnTo>
                    <a:pt x="1" y="3263"/>
                  </a:lnTo>
                  <a:lnTo>
                    <a:pt x="63295" y="6525"/>
                  </a:lnTo>
                  <a:lnTo>
                    <a:pt x="63295"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1"/>
            <p:cNvSpPr/>
            <p:nvPr/>
          </p:nvSpPr>
          <p:spPr>
            <a:xfrm>
              <a:off x="1533103" y="4734709"/>
              <a:ext cx="2031520" cy="215296"/>
            </a:xfrm>
            <a:custGeom>
              <a:rect b="b" l="l" r="r" t="t"/>
              <a:pathLst>
                <a:path extrusionOk="0" h="6728" w="63485">
                  <a:moveTo>
                    <a:pt x="63294" y="203"/>
                  </a:moveTo>
                  <a:lnTo>
                    <a:pt x="63294" y="6525"/>
                  </a:lnTo>
                  <a:lnTo>
                    <a:pt x="191" y="3286"/>
                  </a:lnTo>
                  <a:lnTo>
                    <a:pt x="191" y="203"/>
                  </a:lnTo>
                  <a:close/>
                  <a:moveTo>
                    <a:pt x="96" y="0"/>
                  </a:moveTo>
                  <a:cubicBezTo>
                    <a:pt x="48" y="0"/>
                    <a:pt x="1" y="48"/>
                    <a:pt x="1" y="108"/>
                  </a:cubicBezTo>
                  <a:lnTo>
                    <a:pt x="1" y="3370"/>
                  </a:lnTo>
                  <a:cubicBezTo>
                    <a:pt x="1" y="3429"/>
                    <a:pt x="48" y="3465"/>
                    <a:pt x="96" y="3465"/>
                  </a:cubicBezTo>
                  <a:lnTo>
                    <a:pt x="63390" y="6727"/>
                  </a:lnTo>
                  <a:cubicBezTo>
                    <a:pt x="63413" y="6727"/>
                    <a:pt x="63437" y="6715"/>
                    <a:pt x="63461" y="6704"/>
                  </a:cubicBezTo>
                  <a:cubicBezTo>
                    <a:pt x="63473" y="6680"/>
                    <a:pt x="63485" y="6656"/>
                    <a:pt x="63485" y="6632"/>
                  </a:cubicBezTo>
                  <a:lnTo>
                    <a:pt x="63485" y="108"/>
                  </a:lnTo>
                  <a:cubicBezTo>
                    <a:pt x="63485" y="48"/>
                    <a:pt x="63437" y="0"/>
                    <a:pt x="6339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1"/>
            <p:cNvSpPr/>
            <p:nvPr/>
          </p:nvSpPr>
          <p:spPr>
            <a:xfrm>
              <a:off x="1536143" y="4738133"/>
              <a:ext cx="2025440" cy="104416"/>
            </a:xfrm>
            <a:custGeom>
              <a:rect b="b" l="l" r="r" t="t"/>
              <a:pathLst>
                <a:path extrusionOk="0" h="3263" w="63295">
                  <a:moveTo>
                    <a:pt x="1" y="1"/>
                  </a:moveTo>
                  <a:lnTo>
                    <a:pt x="1" y="3263"/>
                  </a:lnTo>
                  <a:lnTo>
                    <a:pt x="63295" y="3263"/>
                  </a:lnTo>
                  <a:lnTo>
                    <a:pt x="632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1"/>
            <p:cNvSpPr/>
            <p:nvPr/>
          </p:nvSpPr>
          <p:spPr>
            <a:xfrm>
              <a:off x="1533103" y="4734709"/>
              <a:ext cx="2031520" cy="110912"/>
            </a:xfrm>
            <a:custGeom>
              <a:rect b="b" l="l" r="r" t="t"/>
              <a:pathLst>
                <a:path extrusionOk="0" h="3466" w="63485">
                  <a:moveTo>
                    <a:pt x="63294" y="203"/>
                  </a:moveTo>
                  <a:lnTo>
                    <a:pt x="63294" y="3275"/>
                  </a:lnTo>
                  <a:lnTo>
                    <a:pt x="191" y="3275"/>
                  </a:lnTo>
                  <a:lnTo>
                    <a:pt x="191" y="203"/>
                  </a:lnTo>
                  <a:close/>
                  <a:moveTo>
                    <a:pt x="96" y="0"/>
                  </a:moveTo>
                  <a:cubicBezTo>
                    <a:pt x="48" y="0"/>
                    <a:pt x="1" y="48"/>
                    <a:pt x="1" y="108"/>
                  </a:cubicBezTo>
                  <a:lnTo>
                    <a:pt x="1" y="3370"/>
                  </a:lnTo>
                  <a:cubicBezTo>
                    <a:pt x="1" y="3429"/>
                    <a:pt x="48" y="3465"/>
                    <a:pt x="96" y="3465"/>
                  </a:cubicBezTo>
                  <a:lnTo>
                    <a:pt x="63390" y="3465"/>
                  </a:lnTo>
                  <a:cubicBezTo>
                    <a:pt x="63437" y="3465"/>
                    <a:pt x="63485" y="3429"/>
                    <a:pt x="63485" y="3370"/>
                  </a:cubicBezTo>
                  <a:lnTo>
                    <a:pt x="63485" y="108"/>
                  </a:lnTo>
                  <a:cubicBezTo>
                    <a:pt x="63485" y="48"/>
                    <a:pt x="63437" y="0"/>
                    <a:pt x="6339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
            <p:cNvSpPr/>
            <p:nvPr/>
          </p:nvSpPr>
          <p:spPr>
            <a:xfrm>
              <a:off x="1486991" y="3087637"/>
              <a:ext cx="49184" cy="2055904"/>
            </a:xfrm>
            <a:custGeom>
              <a:rect b="b" l="l" r="r" t="t"/>
              <a:pathLst>
                <a:path extrusionOk="0" h="64247" w="1537">
                  <a:moveTo>
                    <a:pt x="763" y="1"/>
                  </a:moveTo>
                  <a:cubicBezTo>
                    <a:pt x="346" y="1"/>
                    <a:pt x="1" y="346"/>
                    <a:pt x="1" y="775"/>
                  </a:cubicBezTo>
                  <a:lnTo>
                    <a:pt x="1" y="64247"/>
                  </a:lnTo>
                  <a:lnTo>
                    <a:pt x="1537" y="64247"/>
                  </a:lnTo>
                  <a:lnTo>
                    <a:pt x="1537" y="775"/>
                  </a:lnTo>
                  <a:cubicBezTo>
                    <a:pt x="1537" y="346"/>
                    <a:pt x="1192" y="1"/>
                    <a:pt x="7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1"/>
            <p:cNvSpPr/>
            <p:nvPr/>
          </p:nvSpPr>
          <p:spPr>
            <a:xfrm>
              <a:off x="1483951" y="3084597"/>
              <a:ext cx="55296" cy="2061984"/>
            </a:xfrm>
            <a:custGeom>
              <a:rect b="b" l="l" r="r" t="t"/>
              <a:pathLst>
                <a:path extrusionOk="0" h="64437" w="1728">
                  <a:moveTo>
                    <a:pt x="858" y="203"/>
                  </a:moveTo>
                  <a:cubicBezTo>
                    <a:pt x="1239" y="203"/>
                    <a:pt x="1537" y="501"/>
                    <a:pt x="1537" y="870"/>
                  </a:cubicBezTo>
                  <a:lnTo>
                    <a:pt x="1537" y="64247"/>
                  </a:lnTo>
                  <a:lnTo>
                    <a:pt x="191" y="64247"/>
                  </a:lnTo>
                  <a:lnTo>
                    <a:pt x="191" y="870"/>
                  </a:lnTo>
                  <a:cubicBezTo>
                    <a:pt x="191" y="501"/>
                    <a:pt x="489" y="203"/>
                    <a:pt x="858" y="203"/>
                  </a:cubicBezTo>
                  <a:close/>
                  <a:moveTo>
                    <a:pt x="870" y="1"/>
                  </a:moveTo>
                  <a:cubicBezTo>
                    <a:pt x="382" y="1"/>
                    <a:pt x="1" y="393"/>
                    <a:pt x="1" y="870"/>
                  </a:cubicBezTo>
                  <a:lnTo>
                    <a:pt x="1" y="64342"/>
                  </a:lnTo>
                  <a:cubicBezTo>
                    <a:pt x="1" y="64389"/>
                    <a:pt x="36" y="64437"/>
                    <a:pt x="96" y="64437"/>
                  </a:cubicBezTo>
                  <a:lnTo>
                    <a:pt x="1632" y="64437"/>
                  </a:lnTo>
                  <a:cubicBezTo>
                    <a:pt x="1691" y="64437"/>
                    <a:pt x="1727" y="64389"/>
                    <a:pt x="1727" y="64342"/>
                  </a:cubicBezTo>
                  <a:lnTo>
                    <a:pt x="1727" y="870"/>
                  </a:lnTo>
                  <a:cubicBezTo>
                    <a:pt x="1727" y="393"/>
                    <a:pt x="1346" y="1"/>
                    <a:pt x="87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1"/>
            <p:cNvSpPr/>
            <p:nvPr/>
          </p:nvSpPr>
          <p:spPr>
            <a:xfrm>
              <a:off x="1486991" y="3087637"/>
              <a:ext cx="49184" cy="88416"/>
            </a:xfrm>
            <a:custGeom>
              <a:rect b="b" l="l" r="r" t="t"/>
              <a:pathLst>
                <a:path extrusionOk="0" h="2763" w="1537">
                  <a:moveTo>
                    <a:pt x="763" y="1"/>
                  </a:moveTo>
                  <a:cubicBezTo>
                    <a:pt x="346" y="1"/>
                    <a:pt x="1" y="346"/>
                    <a:pt x="1" y="775"/>
                  </a:cubicBezTo>
                  <a:lnTo>
                    <a:pt x="1" y="1834"/>
                  </a:lnTo>
                  <a:lnTo>
                    <a:pt x="1537" y="2763"/>
                  </a:lnTo>
                  <a:lnTo>
                    <a:pt x="1537" y="775"/>
                  </a:lnTo>
                  <a:cubicBezTo>
                    <a:pt x="1537" y="346"/>
                    <a:pt x="1192" y="1"/>
                    <a:pt x="76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1"/>
            <p:cNvSpPr/>
            <p:nvPr/>
          </p:nvSpPr>
          <p:spPr>
            <a:xfrm>
              <a:off x="1483951" y="3084597"/>
              <a:ext cx="55296" cy="94528"/>
            </a:xfrm>
            <a:custGeom>
              <a:rect b="b" l="l" r="r" t="t"/>
              <a:pathLst>
                <a:path extrusionOk="0" h="2954" w="1728">
                  <a:moveTo>
                    <a:pt x="858" y="203"/>
                  </a:moveTo>
                  <a:cubicBezTo>
                    <a:pt x="1239" y="203"/>
                    <a:pt x="1537" y="501"/>
                    <a:pt x="1537" y="870"/>
                  </a:cubicBezTo>
                  <a:lnTo>
                    <a:pt x="1537" y="2679"/>
                  </a:lnTo>
                  <a:lnTo>
                    <a:pt x="191" y="1882"/>
                  </a:lnTo>
                  <a:lnTo>
                    <a:pt x="191" y="870"/>
                  </a:lnTo>
                  <a:cubicBezTo>
                    <a:pt x="191" y="501"/>
                    <a:pt x="489" y="203"/>
                    <a:pt x="858" y="203"/>
                  </a:cubicBezTo>
                  <a:close/>
                  <a:moveTo>
                    <a:pt x="858" y="1"/>
                  </a:moveTo>
                  <a:cubicBezTo>
                    <a:pt x="382" y="1"/>
                    <a:pt x="1" y="393"/>
                    <a:pt x="1" y="870"/>
                  </a:cubicBezTo>
                  <a:lnTo>
                    <a:pt x="1" y="1929"/>
                  </a:lnTo>
                  <a:cubicBezTo>
                    <a:pt x="1" y="1965"/>
                    <a:pt x="13" y="2001"/>
                    <a:pt x="48" y="2013"/>
                  </a:cubicBezTo>
                  <a:lnTo>
                    <a:pt x="1584" y="2941"/>
                  </a:lnTo>
                  <a:cubicBezTo>
                    <a:pt x="1596" y="2941"/>
                    <a:pt x="1620" y="2953"/>
                    <a:pt x="1632" y="2953"/>
                  </a:cubicBezTo>
                  <a:cubicBezTo>
                    <a:pt x="1656" y="2953"/>
                    <a:pt x="1668" y="2941"/>
                    <a:pt x="1680" y="2941"/>
                  </a:cubicBezTo>
                  <a:cubicBezTo>
                    <a:pt x="1715" y="2918"/>
                    <a:pt x="1727" y="2894"/>
                    <a:pt x="1727" y="2858"/>
                  </a:cubicBezTo>
                  <a:lnTo>
                    <a:pt x="1727" y="870"/>
                  </a:lnTo>
                  <a:cubicBezTo>
                    <a:pt x="1727" y="393"/>
                    <a:pt x="1346" y="1"/>
                    <a:pt x="85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1"/>
            <p:cNvSpPr/>
            <p:nvPr/>
          </p:nvSpPr>
          <p:spPr>
            <a:xfrm>
              <a:off x="1486991" y="4990357"/>
              <a:ext cx="49184" cy="153184"/>
            </a:xfrm>
            <a:custGeom>
              <a:rect b="b" l="l" r="r" t="t"/>
              <a:pathLst>
                <a:path extrusionOk="0" h="4787" w="1537">
                  <a:moveTo>
                    <a:pt x="1537" y="0"/>
                  </a:moveTo>
                  <a:lnTo>
                    <a:pt x="1" y="1608"/>
                  </a:lnTo>
                  <a:lnTo>
                    <a:pt x="1" y="4787"/>
                  </a:lnTo>
                  <a:lnTo>
                    <a:pt x="1537" y="4787"/>
                  </a:lnTo>
                  <a:lnTo>
                    <a:pt x="153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1"/>
            <p:cNvSpPr/>
            <p:nvPr/>
          </p:nvSpPr>
          <p:spPr>
            <a:xfrm>
              <a:off x="1483951" y="4987157"/>
              <a:ext cx="55296" cy="159424"/>
            </a:xfrm>
            <a:custGeom>
              <a:rect b="b" l="l" r="r" t="t"/>
              <a:pathLst>
                <a:path extrusionOk="0" h="4982" w="1728">
                  <a:moveTo>
                    <a:pt x="1537" y="339"/>
                  </a:moveTo>
                  <a:lnTo>
                    <a:pt x="1537" y="4792"/>
                  </a:lnTo>
                  <a:lnTo>
                    <a:pt x="191" y="4792"/>
                  </a:lnTo>
                  <a:lnTo>
                    <a:pt x="191" y="1744"/>
                  </a:lnTo>
                  <a:lnTo>
                    <a:pt x="1537" y="339"/>
                  </a:lnTo>
                  <a:close/>
                  <a:moveTo>
                    <a:pt x="1639" y="1"/>
                  </a:moveTo>
                  <a:cubicBezTo>
                    <a:pt x="1613" y="1"/>
                    <a:pt x="1587" y="12"/>
                    <a:pt x="1560" y="29"/>
                  </a:cubicBezTo>
                  <a:lnTo>
                    <a:pt x="25" y="1648"/>
                  </a:lnTo>
                  <a:cubicBezTo>
                    <a:pt x="1" y="1660"/>
                    <a:pt x="1" y="1684"/>
                    <a:pt x="1" y="1708"/>
                  </a:cubicBezTo>
                  <a:lnTo>
                    <a:pt x="1" y="4887"/>
                  </a:lnTo>
                  <a:cubicBezTo>
                    <a:pt x="1" y="4934"/>
                    <a:pt x="36" y="4982"/>
                    <a:pt x="96" y="4982"/>
                  </a:cubicBezTo>
                  <a:lnTo>
                    <a:pt x="1632" y="4982"/>
                  </a:lnTo>
                  <a:cubicBezTo>
                    <a:pt x="1691" y="4982"/>
                    <a:pt x="1727" y="4934"/>
                    <a:pt x="1727" y="4887"/>
                  </a:cubicBezTo>
                  <a:lnTo>
                    <a:pt x="1727" y="100"/>
                  </a:lnTo>
                  <a:cubicBezTo>
                    <a:pt x="1727" y="65"/>
                    <a:pt x="1703" y="29"/>
                    <a:pt x="1668" y="5"/>
                  </a:cubicBezTo>
                  <a:cubicBezTo>
                    <a:pt x="1658" y="2"/>
                    <a:pt x="1648" y="1"/>
                    <a:pt x="163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1"/>
            <p:cNvSpPr/>
            <p:nvPr/>
          </p:nvSpPr>
          <p:spPr>
            <a:xfrm>
              <a:off x="1511375" y="3673237"/>
              <a:ext cx="32" cy="1169312"/>
            </a:xfrm>
            <a:custGeom>
              <a:rect b="b" l="l" r="r" t="t"/>
              <a:pathLst>
                <a:path extrusionOk="0" h="36541" w="1">
                  <a:moveTo>
                    <a:pt x="1" y="1"/>
                  </a:moveTo>
                  <a:lnTo>
                    <a:pt x="1" y="3654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1"/>
            <p:cNvSpPr/>
            <p:nvPr/>
          </p:nvSpPr>
          <p:spPr>
            <a:xfrm>
              <a:off x="1508335" y="3670197"/>
              <a:ext cx="6528" cy="1175424"/>
            </a:xfrm>
            <a:custGeom>
              <a:rect b="b" l="l" r="r" t="t"/>
              <a:pathLst>
                <a:path extrusionOk="0" h="36732" w="204">
                  <a:moveTo>
                    <a:pt x="96" y="0"/>
                  </a:moveTo>
                  <a:cubicBezTo>
                    <a:pt x="48" y="0"/>
                    <a:pt x="1" y="36"/>
                    <a:pt x="1" y="96"/>
                  </a:cubicBezTo>
                  <a:lnTo>
                    <a:pt x="1" y="36636"/>
                  </a:lnTo>
                  <a:cubicBezTo>
                    <a:pt x="1" y="36695"/>
                    <a:pt x="48" y="36731"/>
                    <a:pt x="96" y="36731"/>
                  </a:cubicBezTo>
                  <a:cubicBezTo>
                    <a:pt x="156" y="36731"/>
                    <a:pt x="203" y="36695"/>
                    <a:pt x="203" y="36636"/>
                  </a:cubicBezTo>
                  <a:lnTo>
                    <a:pt x="203" y="96"/>
                  </a:lnTo>
                  <a:cubicBezTo>
                    <a:pt x="203" y="36"/>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
            <p:cNvSpPr/>
            <p:nvPr/>
          </p:nvSpPr>
          <p:spPr>
            <a:xfrm>
              <a:off x="1511375" y="3449589"/>
              <a:ext cx="32" cy="178336"/>
            </a:xfrm>
            <a:custGeom>
              <a:rect b="b" l="l" r="r" t="t"/>
              <a:pathLst>
                <a:path extrusionOk="0" h="5573" w="1">
                  <a:moveTo>
                    <a:pt x="1" y="1"/>
                  </a:moveTo>
                  <a:lnTo>
                    <a:pt x="1" y="5573"/>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1"/>
            <p:cNvSpPr/>
            <p:nvPr/>
          </p:nvSpPr>
          <p:spPr>
            <a:xfrm>
              <a:off x="1508335" y="3446549"/>
              <a:ext cx="6528" cy="184448"/>
            </a:xfrm>
            <a:custGeom>
              <a:rect b="b" l="l" r="r" t="t"/>
              <a:pathLst>
                <a:path extrusionOk="0" h="5764" w="204">
                  <a:moveTo>
                    <a:pt x="96" y="0"/>
                  </a:moveTo>
                  <a:cubicBezTo>
                    <a:pt x="48" y="0"/>
                    <a:pt x="1" y="36"/>
                    <a:pt x="1" y="96"/>
                  </a:cubicBezTo>
                  <a:lnTo>
                    <a:pt x="1" y="5668"/>
                  </a:lnTo>
                  <a:cubicBezTo>
                    <a:pt x="1" y="5727"/>
                    <a:pt x="48" y="5763"/>
                    <a:pt x="96" y="5763"/>
                  </a:cubicBezTo>
                  <a:cubicBezTo>
                    <a:pt x="156" y="5763"/>
                    <a:pt x="203" y="5727"/>
                    <a:pt x="203" y="5668"/>
                  </a:cubicBezTo>
                  <a:lnTo>
                    <a:pt x="203" y="96"/>
                  </a:lnTo>
                  <a:cubicBezTo>
                    <a:pt x="203" y="36"/>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1"/>
            <p:cNvSpPr/>
            <p:nvPr/>
          </p:nvSpPr>
          <p:spPr>
            <a:xfrm>
              <a:off x="1511375" y="3161173"/>
              <a:ext cx="32" cy="254560"/>
            </a:xfrm>
            <a:custGeom>
              <a:rect b="b" l="l" r="r" t="t"/>
              <a:pathLst>
                <a:path extrusionOk="0" h="7955" w="1">
                  <a:moveTo>
                    <a:pt x="1" y="1"/>
                  </a:moveTo>
                  <a:lnTo>
                    <a:pt x="1" y="7954"/>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1"/>
            <p:cNvSpPr/>
            <p:nvPr/>
          </p:nvSpPr>
          <p:spPr>
            <a:xfrm>
              <a:off x="1508335" y="3158133"/>
              <a:ext cx="6528" cy="260640"/>
            </a:xfrm>
            <a:custGeom>
              <a:rect b="b" l="l" r="r" t="t"/>
              <a:pathLst>
                <a:path extrusionOk="0" h="8145" w="204">
                  <a:moveTo>
                    <a:pt x="96" y="0"/>
                  </a:moveTo>
                  <a:cubicBezTo>
                    <a:pt x="48" y="0"/>
                    <a:pt x="1" y="48"/>
                    <a:pt x="1" y="96"/>
                  </a:cubicBezTo>
                  <a:lnTo>
                    <a:pt x="1" y="8049"/>
                  </a:lnTo>
                  <a:cubicBezTo>
                    <a:pt x="1" y="8097"/>
                    <a:pt x="48" y="8144"/>
                    <a:pt x="96" y="8144"/>
                  </a:cubicBezTo>
                  <a:cubicBezTo>
                    <a:pt x="156" y="8144"/>
                    <a:pt x="203" y="8097"/>
                    <a:pt x="203" y="8049"/>
                  </a:cubicBezTo>
                  <a:lnTo>
                    <a:pt x="203" y="96"/>
                  </a:lnTo>
                  <a:cubicBezTo>
                    <a:pt x="203" y="48"/>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1"/>
            <p:cNvSpPr/>
            <p:nvPr/>
          </p:nvSpPr>
          <p:spPr>
            <a:xfrm>
              <a:off x="1508335" y="5002933"/>
              <a:ext cx="6528" cy="98336"/>
            </a:xfrm>
            <a:custGeom>
              <a:rect b="b" l="l" r="r" t="t"/>
              <a:pathLst>
                <a:path extrusionOk="0" h="3073" w="204">
                  <a:moveTo>
                    <a:pt x="96" y="0"/>
                  </a:moveTo>
                  <a:cubicBezTo>
                    <a:pt x="48" y="0"/>
                    <a:pt x="1" y="36"/>
                    <a:pt x="1" y="96"/>
                  </a:cubicBezTo>
                  <a:lnTo>
                    <a:pt x="1" y="2977"/>
                  </a:lnTo>
                  <a:cubicBezTo>
                    <a:pt x="1" y="3036"/>
                    <a:pt x="48" y="3072"/>
                    <a:pt x="96" y="3072"/>
                  </a:cubicBezTo>
                  <a:cubicBezTo>
                    <a:pt x="156" y="3072"/>
                    <a:pt x="203" y="3036"/>
                    <a:pt x="203" y="2977"/>
                  </a:cubicBezTo>
                  <a:lnTo>
                    <a:pt x="203" y="96"/>
                  </a:lnTo>
                  <a:cubicBezTo>
                    <a:pt x="203" y="36"/>
                    <a:pt x="156" y="0"/>
                    <a:pt x="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1"/>
            <p:cNvSpPr/>
            <p:nvPr/>
          </p:nvSpPr>
          <p:spPr>
            <a:xfrm>
              <a:off x="1511375" y="4862709"/>
              <a:ext cx="32" cy="127680"/>
            </a:xfrm>
            <a:custGeom>
              <a:rect b="b" l="l" r="r" t="t"/>
              <a:pathLst>
                <a:path extrusionOk="0" h="3990" w="1">
                  <a:moveTo>
                    <a:pt x="1" y="1"/>
                  </a:moveTo>
                  <a:lnTo>
                    <a:pt x="1" y="3989"/>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1"/>
            <p:cNvSpPr/>
            <p:nvPr/>
          </p:nvSpPr>
          <p:spPr>
            <a:xfrm>
              <a:off x="1508335" y="4859669"/>
              <a:ext cx="6528" cy="133760"/>
            </a:xfrm>
            <a:custGeom>
              <a:rect b="b" l="l" r="r" t="t"/>
              <a:pathLst>
                <a:path extrusionOk="0" h="4180" w="204">
                  <a:moveTo>
                    <a:pt x="96" y="1"/>
                  </a:moveTo>
                  <a:cubicBezTo>
                    <a:pt x="48" y="1"/>
                    <a:pt x="1" y="36"/>
                    <a:pt x="1" y="96"/>
                  </a:cubicBezTo>
                  <a:lnTo>
                    <a:pt x="1" y="4084"/>
                  </a:lnTo>
                  <a:cubicBezTo>
                    <a:pt x="1" y="4132"/>
                    <a:pt x="48" y="4180"/>
                    <a:pt x="96" y="4180"/>
                  </a:cubicBezTo>
                  <a:cubicBezTo>
                    <a:pt x="156" y="4180"/>
                    <a:pt x="203" y="4132"/>
                    <a:pt x="203" y="4084"/>
                  </a:cubicBezTo>
                  <a:lnTo>
                    <a:pt x="203" y="96"/>
                  </a:lnTo>
                  <a:cubicBezTo>
                    <a:pt x="203" y="36"/>
                    <a:pt x="156" y="1"/>
                    <a:pt x="9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1"/>
            <p:cNvSpPr/>
            <p:nvPr/>
          </p:nvSpPr>
          <p:spPr>
            <a:xfrm>
              <a:off x="1448527" y="5121429"/>
              <a:ext cx="126144" cy="22496"/>
            </a:xfrm>
            <a:custGeom>
              <a:rect b="b" l="l" r="r" t="t"/>
              <a:pathLst>
                <a:path extrusionOk="0" h="703" w="3942">
                  <a:moveTo>
                    <a:pt x="703" y="0"/>
                  </a:moveTo>
                  <a:cubicBezTo>
                    <a:pt x="322" y="0"/>
                    <a:pt x="0" y="310"/>
                    <a:pt x="0" y="703"/>
                  </a:cubicBezTo>
                  <a:lnTo>
                    <a:pt x="3941" y="703"/>
                  </a:lnTo>
                  <a:cubicBezTo>
                    <a:pt x="3941" y="310"/>
                    <a:pt x="3620" y="0"/>
                    <a:pt x="32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
            <p:cNvSpPr/>
            <p:nvPr/>
          </p:nvSpPr>
          <p:spPr>
            <a:xfrm>
              <a:off x="1445487" y="5118357"/>
              <a:ext cx="132224" cy="28608"/>
            </a:xfrm>
            <a:custGeom>
              <a:rect b="b" l="l" r="r" t="t"/>
              <a:pathLst>
                <a:path extrusionOk="0" h="894" w="4132">
                  <a:moveTo>
                    <a:pt x="3334" y="191"/>
                  </a:moveTo>
                  <a:cubicBezTo>
                    <a:pt x="3632" y="191"/>
                    <a:pt x="3882" y="418"/>
                    <a:pt x="3929" y="703"/>
                  </a:cubicBezTo>
                  <a:lnTo>
                    <a:pt x="203" y="703"/>
                  </a:lnTo>
                  <a:cubicBezTo>
                    <a:pt x="250" y="418"/>
                    <a:pt x="500" y="191"/>
                    <a:pt x="798" y="191"/>
                  </a:cubicBezTo>
                  <a:close/>
                  <a:moveTo>
                    <a:pt x="798" y="1"/>
                  </a:moveTo>
                  <a:cubicBezTo>
                    <a:pt x="357" y="1"/>
                    <a:pt x="0" y="358"/>
                    <a:pt x="0" y="799"/>
                  </a:cubicBezTo>
                  <a:cubicBezTo>
                    <a:pt x="0" y="858"/>
                    <a:pt x="48" y="894"/>
                    <a:pt x="95" y="894"/>
                  </a:cubicBezTo>
                  <a:lnTo>
                    <a:pt x="4036" y="894"/>
                  </a:lnTo>
                  <a:cubicBezTo>
                    <a:pt x="4084" y="894"/>
                    <a:pt x="4132" y="858"/>
                    <a:pt x="4132" y="799"/>
                  </a:cubicBezTo>
                  <a:cubicBezTo>
                    <a:pt x="4132" y="358"/>
                    <a:pt x="3774" y="1"/>
                    <a:pt x="33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
            <p:cNvSpPr/>
            <p:nvPr/>
          </p:nvSpPr>
          <p:spPr>
            <a:xfrm>
              <a:off x="1226415" y="3087637"/>
              <a:ext cx="2864000" cy="49568"/>
            </a:xfrm>
            <a:custGeom>
              <a:rect b="b" l="l" r="r" t="t"/>
              <a:pathLst>
                <a:path extrusionOk="0" h="1549" w="89500">
                  <a:moveTo>
                    <a:pt x="0" y="1"/>
                  </a:moveTo>
                  <a:cubicBezTo>
                    <a:pt x="429" y="513"/>
                    <a:pt x="845" y="1025"/>
                    <a:pt x="1250" y="1549"/>
                  </a:cubicBezTo>
                  <a:lnTo>
                    <a:pt x="89095" y="1549"/>
                  </a:lnTo>
                  <a:cubicBezTo>
                    <a:pt x="89237" y="1037"/>
                    <a:pt x="89368" y="525"/>
                    <a:pt x="8949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
            <p:cNvSpPr/>
            <p:nvPr/>
          </p:nvSpPr>
          <p:spPr>
            <a:xfrm>
              <a:off x="1229071" y="3091061"/>
              <a:ext cx="2860576" cy="43104"/>
            </a:xfrm>
            <a:custGeom>
              <a:rect b="b" l="l" r="r" t="t"/>
              <a:pathLst>
                <a:path extrusionOk="0" h="1347" w="89393">
                  <a:moveTo>
                    <a:pt x="0" y="1"/>
                  </a:moveTo>
                  <a:cubicBezTo>
                    <a:pt x="381" y="441"/>
                    <a:pt x="739" y="882"/>
                    <a:pt x="1096" y="1346"/>
                  </a:cubicBezTo>
                  <a:lnTo>
                    <a:pt x="89047" y="1346"/>
                  </a:lnTo>
                  <a:cubicBezTo>
                    <a:pt x="89166" y="894"/>
                    <a:pt x="89274" y="441"/>
                    <a:pt x="893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1"/>
            <p:cNvSpPr/>
            <p:nvPr/>
          </p:nvSpPr>
          <p:spPr>
            <a:xfrm>
              <a:off x="1264111" y="3134133"/>
              <a:ext cx="2814496" cy="6112"/>
            </a:xfrm>
            <a:custGeom>
              <a:rect b="b" l="l" r="r" t="t"/>
              <a:pathLst>
                <a:path extrusionOk="0" h="191" w="87953">
                  <a:moveTo>
                    <a:pt x="1" y="0"/>
                  </a:moveTo>
                  <a:cubicBezTo>
                    <a:pt x="48" y="60"/>
                    <a:pt x="96" y="131"/>
                    <a:pt x="144" y="191"/>
                  </a:cubicBezTo>
                  <a:lnTo>
                    <a:pt x="87893" y="191"/>
                  </a:lnTo>
                  <a:cubicBezTo>
                    <a:pt x="87917" y="131"/>
                    <a:pt x="87928" y="60"/>
                    <a:pt x="8795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1"/>
            <p:cNvSpPr/>
            <p:nvPr/>
          </p:nvSpPr>
          <p:spPr>
            <a:xfrm>
              <a:off x="1223727" y="3084597"/>
              <a:ext cx="2867456" cy="6496"/>
            </a:xfrm>
            <a:custGeom>
              <a:rect b="b" l="l" r="r" t="t"/>
              <a:pathLst>
                <a:path extrusionOk="0" h="203" w="89608">
                  <a:moveTo>
                    <a:pt x="1" y="1"/>
                  </a:moveTo>
                  <a:cubicBezTo>
                    <a:pt x="60" y="72"/>
                    <a:pt x="108" y="131"/>
                    <a:pt x="167" y="203"/>
                  </a:cubicBezTo>
                  <a:lnTo>
                    <a:pt x="89560" y="203"/>
                  </a:lnTo>
                  <a:cubicBezTo>
                    <a:pt x="89571" y="131"/>
                    <a:pt x="89595" y="72"/>
                    <a:pt x="8960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1"/>
            <p:cNvSpPr/>
            <p:nvPr/>
          </p:nvSpPr>
          <p:spPr>
            <a:xfrm>
              <a:off x="2369391" y="3112405"/>
              <a:ext cx="66336" cy="32"/>
            </a:xfrm>
            <a:custGeom>
              <a:rect b="b" l="l" r="r" t="t"/>
              <a:pathLst>
                <a:path extrusionOk="0" h="1" w="2073">
                  <a:moveTo>
                    <a:pt x="2073" y="1"/>
                  </a:moveTo>
                  <a:lnTo>
                    <a:pt x="1"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1"/>
            <p:cNvSpPr/>
            <p:nvPr/>
          </p:nvSpPr>
          <p:spPr>
            <a:xfrm>
              <a:off x="2366351" y="3109365"/>
              <a:ext cx="72416" cy="6112"/>
            </a:xfrm>
            <a:custGeom>
              <a:rect b="b" l="l" r="r" t="t"/>
              <a:pathLst>
                <a:path extrusionOk="0" h="191" w="2263">
                  <a:moveTo>
                    <a:pt x="96" y="0"/>
                  </a:moveTo>
                  <a:cubicBezTo>
                    <a:pt x="48" y="0"/>
                    <a:pt x="1" y="48"/>
                    <a:pt x="1" y="96"/>
                  </a:cubicBezTo>
                  <a:cubicBezTo>
                    <a:pt x="1" y="155"/>
                    <a:pt x="48" y="191"/>
                    <a:pt x="96" y="191"/>
                  </a:cubicBezTo>
                  <a:lnTo>
                    <a:pt x="2168" y="191"/>
                  </a:lnTo>
                  <a:cubicBezTo>
                    <a:pt x="2227" y="191"/>
                    <a:pt x="2263" y="155"/>
                    <a:pt x="2263" y="96"/>
                  </a:cubicBezTo>
                  <a:cubicBezTo>
                    <a:pt x="2263" y="48"/>
                    <a:pt x="2227" y="0"/>
                    <a:pt x="216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1"/>
            <p:cNvSpPr/>
            <p:nvPr/>
          </p:nvSpPr>
          <p:spPr>
            <a:xfrm>
              <a:off x="2481039" y="3112405"/>
              <a:ext cx="178336" cy="32"/>
            </a:xfrm>
            <a:custGeom>
              <a:rect b="b" l="l" r="r" t="t"/>
              <a:pathLst>
                <a:path extrusionOk="0" h="1" w="5573">
                  <a:moveTo>
                    <a:pt x="5573" y="1"/>
                  </a:moveTo>
                  <a:lnTo>
                    <a:pt x="0"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1"/>
            <p:cNvSpPr/>
            <p:nvPr/>
          </p:nvSpPr>
          <p:spPr>
            <a:xfrm>
              <a:off x="2477999" y="3109365"/>
              <a:ext cx="184416" cy="6112"/>
            </a:xfrm>
            <a:custGeom>
              <a:rect b="b" l="l" r="r" t="t"/>
              <a:pathLst>
                <a:path extrusionOk="0" h="191" w="5763">
                  <a:moveTo>
                    <a:pt x="95" y="0"/>
                  </a:moveTo>
                  <a:cubicBezTo>
                    <a:pt x="36" y="0"/>
                    <a:pt x="0" y="48"/>
                    <a:pt x="0" y="96"/>
                  </a:cubicBezTo>
                  <a:cubicBezTo>
                    <a:pt x="0" y="155"/>
                    <a:pt x="36" y="191"/>
                    <a:pt x="95" y="191"/>
                  </a:cubicBezTo>
                  <a:lnTo>
                    <a:pt x="5668" y="191"/>
                  </a:lnTo>
                  <a:cubicBezTo>
                    <a:pt x="5727" y="191"/>
                    <a:pt x="5763" y="155"/>
                    <a:pt x="5763" y="96"/>
                  </a:cubicBezTo>
                  <a:cubicBezTo>
                    <a:pt x="5763" y="48"/>
                    <a:pt x="5727" y="0"/>
                    <a:pt x="566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1"/>
            <p:cNvSpPr/>
            <p:nvPr/>
          </p:nvSpPr>
          <p:spPr>
            <a:xfrm>
              <a:off x="2693263" y="3112405"/>
              <a:ext cx="419136" cy="32"/>
            </a:xfrm>
            <a:custGeom>
              <a:rect b="b" l="l" r="r" t="t"/>
              <a:pathLst>
                <a:path extrusionOk="0" h="1" w="13098">
                  <a:moveTo>
                    <a:pt x="13097" y="1"/>
                  </a:moveTo>
                  <a:lnTo>
                    <a:pt x="0"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1"/>
            <p:cNvSpPr/>
            <p:nvPr/>
          </p:nvSpPr>
          <p:spPr>
            <a:xfrm>
              <a:off x="2690191" y="3109365"/>
              <a:ext cx="425248" cy="6112"/>
            </a:xfrm>
            <a:custGeom>
              <a:rect b="b" l="l" r="r" t="t"/>
              <a:pathLst>
                <a:path extrusionOk="0" h="191" w="13289">
                  <a:moveTo>
                    <a:pt x="96" y="0"/>
                  </a:moveTo>
                  <a:cubicBezTo>
                    <a:pt x="49" y="0"/>
                    <a:pt x="1" y="48"/>
                    <a:pt x="1" y="96"/>
                  </a:cubicBezTo>
                  <a:cubicBezTo>
                    <a:pt x="1" y="155"/>
                    <a:pt x="49" y="191"/>
                    <a:pt x="96" y="191"/>
                  </a:cubicBezTo>
                  <a:lnTo>
                    <a:pt x="13193" y="191"/>
                  </a:lnTo>
                  <a:cubicBezTo>
                    <a:pt x="13241" y="191"/>
                    <a:pt x="13288" y="155"/>
                    <a:pt x="13288" y="96"/>
                  </a:cubicBezTo>
                  <a:cubicBezTo>
                    <a:pt x="13288" y="48"/>
                    <a:pt x="13241" y="0"/>
                    <a:pt x="1319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1"/>
            <p:cNvSpPr/>
            <p:nvPr/>
          </p:nvSpPr>
          <p:spPr>
            <a:xfrm>
              <a:off x="3186255" y="3112405"/>
              <a:ext cx="739168" cy="32"/>
            </a:xfrm>
            <a:custGeom>
              <a:rect b="b" l="l" r="r" t="t"/>
              <a:pathLst>
                <a:path extrusionOk="0" h="1" w="23099">
                  <a:moveTo>
                    <a:pt x="23099" y="1"/>
                  </a:moveTo>
                  <a:lnTo>
                    <a:pt x="1"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1"/>
            <p:cNvSpPr/>
            <p:nvPr/>
          </p:nvSpPr>
          <p:spPr>
            <a:xfrm>
              <a:off x="3183215" y="3109365"/>
              <a:ext cx="745280" cy="6112"/>
            </a:xfrm>
            <a:custGeom>
              <a:rect b="b" l="l" r="r" t="t"/>
              <a:pathLst>
                <a:path extrusionOk="0" h="191" w="23290">
                  <a:moveTo>
                    <a:pt x="96" y="0"/>
                  </a:moveTo>
                  <a:cubicBezTo>
                    <a:pt x="48" y="0"/>
                    <a:pt x="1" y="48"/>
                    <a:pt x="1" y="96"/>
                  </a:cubicBezTo>
                  <a:cubicBezTo>
                    <a:pt x="1" y="155"/>
                    <a:pt x="48" y="191"/>
                    <a:pt x="96" y="191"/>
                  </a:cubicBezTo>
                  <a:lnTo>
                    <a:pt x="23194" y="191"/>
                  </a:lnTo>
                  <a:cubicBezTo>
                    <a:pt x="23254" y="191"/>
                    <a:pt x="23289" y="155"/>
                    <a:pt x="23289" y="96"/>
                  </a:cubicBezTo>
                  <a:cubicBezTo>
                    <a:pt x="23289" y="48"/>
                    <a:pt x="23254" y="0"/>
                    <a:pt x="2319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1"/>
            <p:cNvSpPr/>
            <p:nvPr/>
          </p:nvSpPr>
          <p:spPr>
            <a:xfrm>
              <a:off x="1244687" y="3109365"/>
              <a:ext cx="1055392" cy="6112"/>
            </a:xfrm>
            <a:custGeom>
              <a:rect b="b" l="l" r="r" t="t"/>
              <a:pathLst>
                <a:path extrusionOk="0" h="191" w="32981">
                  <a:moveTo>
                    <a:pt x="1" y="0"/>
                  </a:moveTo>
                  <a:cubicBezTo>
                    <a:pt x="24" y="36"/>
                    <a:pt x="48" y="72"/>
                    <a:pt x="72" y="96"/>
                  </a:cubicBezTo>
                  <a:cubicBezTo>
                    <a:pt x="96" y="131"/>
                    <a:pt x="132" y="167"/>
                    <a:pt x="155" y="191"/>
                  </a:cubicBezTo>
                  <a:lnTo>
                    <a:pt x="32886" y="191"/>
                  </a:lnTo>
                  <a:cubicBezTo>
                    <a:pt x="32933" y="191"/>
                    <a:pt x="32981" y="155"/>
                    <a:pt x="32981" y="96"/>
                  </a:cubicBezTo>
                  <a:cubicBezTo>
                    <a:pt x="32981" y="48"/>
                    <a:pt x="32933" y="0"/>
                    <a:pt x="3288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1"/>
            <p:cNvSpPr/>
            <p:nvPr/>
          </p:nvSpPr>
          <p:spPr>
            <a:xfrm>
              <a:off x="3984079" y="3109365"/>
              <a:ext cx="100608" cy="6112"/>
            </a:xfrm>
            <a:custGeom>
              <a:rect b="b" l="l" r="r" t="t"/>
              <a:pathLst>
                <a:path extrusionOk="0" h="191" w="3144">
                  <a:moveTo>
                    <a:pt x="96" y="0"/>
                  </a:moveTo>
                  <a:cubicBezTo>
                    <a:pt x="48" y="0"/>
                    <a:pt x="1" y="48"/>
                    <a:pt x="1" y="96"/>
                  </a:cubicBezTo>
                  <a:cubicBezTo>
                    <a:pt x="1" y="155"/>
                    <a:pt x="48" y="191"/>
                    <a:pt x="96" y="191"/>
                  </a:cubicBezTo>
                  <a:lnTo>
                    <a:pt x="3096" y="191"/>
                  </a:lnTo>
                  <a:cubicBezTo>
                    <a:pt x="3108" y="167"/>
                    <a:pt x="3120" y="131"/>
                    <a:pt x="3120" y="96"/>
                  </a:cubicBezTo>
                  <a:cubicBezTo>
                    <a:pt x="3132" y="72"/>
                    <a:pt x="3144" y="36"/>
                    <a:pt x="314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1"/>
            <p:cNvSpPr/>
            <p:nvPr/>
          </p:nvSpPr>
          <p:spPr>
            <a:xfrm>
              <a:off x="1707983" y="3512085"/>
              <a:ext cx="165760" cy="127264"/>
            </a:xfrm>
            <a:custGeom>
              <a:rect b="b" l="l" r="r" t="t"/>
              <a:pathLst>
                <a:path extrusionOk="0" h="3977" w="5180">
                  <a:moveTo>
                    <a:pt x="2965" y="572"/>
                  </a:moveTo>
                  <a:cubicBezTo>
                    <a:pt x="2977" y="572"/>
                    <a:pt x="3001" y="584"/>
                    <a:pt x="3001" y="596"/>
                  </a:cubicBezTo>
                  <a:lnTo>
                    <a:pt x="4596" y="3322"/>
                  </a:lnTo>
                  <a:cubicBezTo>
                    <a:pt x="4596" y="3334"/>
                    <a:pt x="4596" y="3346"/>
                    <a:pt x="4596" y="3346"/>
                  </a:cubicBezTo>
                  <a:cubicBezTo>
                    <a:pt x="4596" y="3382"/>
                    <a:pt x="4573" y="3405"/>
                    <a:pt x="4549" y="3405"/>
                  </a:cubicBezTo>
                  <a:lnTo>
                    <a:pt x="632" y="3405"/>
                  </a:lnTo>
                  <a:cubicBezTo>
                    <a:pt x="608" y="3405"/>
                    <a:pt x="584" y="3382"/>
                    <a:pt x="584" y="3346"/>
                  </a:cubicBezTo>
                  <a:cubicBezTo>
                    <a:pt x="584" y="3346"/>
                    <a:pt x="584" y="3334"/>
                    <a:pt x="596" y="3322"/>
                  </a:cubicBezTo>
                  <a:lnTo>
                    <a:pt x="2179" y="596"/>
                  </a:lnTo>
                  <a:cubicBezTo>
                    <a:pt x="2191" y="584"/>
                    <a:pt x="2203" y="572"/>
                    <a:pt x="2227" y="572"/>
                  </a:cubicBezTo>
                  <a:close/>
                  <a:moveTo>
                    <a:pt x="2227" y="0"/>
                  </a:moveTo>
                  <a:cubicBezTo>
                    <a:pt x="2001" y="0"/>
                    <a:pt x="1787" y="119"/>
                    <a:pt x="1679" y="310"/>
                  </a:cubicBezTo>
                  <a:lnTo>
                    <a:pt x="96" y="3036"/>
                  </a:lnTo>
                  <a:cubicBezTo>
                    <a:pt x="36" y="3132"/>
                    <a:pt x="1" y="3239"/>
                    <a:pt x="1" y="3346"/>
                  </a:cubicBezTo>
                  <a:cubicBezTo>
                    <a:pt x="1" y="3703"/>
                    <a:pt x="286" y="3977"/>
                    <a:pt x="632" y="3977"/>
                  </a:cubicBezTo>
                  <a:lnTo>
                    <a:pt x="4549" y="3977"/>
                  </a:lnTo>
                  <a:cubicBezTo>
                    <a:pt x="4894" y="3977"/>
                    <a:pt x="5180" y="3703"/>
                    <a:pt x="5180" y="3346"/>
                  </a:cubicBezTo>
                  <a:cubicBezTo>
                    <a:pt x="5180" y="3239"/>
                    <a:pt x="5144" y="3132"/>
                    <a:pt x="5096" y="3036"/>
                  </a:cubicBezTo>
                  <a:lnTo>
                    <a:pt x="3501" y="310"/>
                  </a:lnTo>
                  <a:cubicBezTo>
                    <a:pt x="3394" y="119"/>
                    <a:pt x="3180" y="0"/>
                    <a:pt x="2965"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1"/>
            <p:cNvSpPr/>
            <p:nvPr/>
          </p:nvSpPr>
          <p:spPr>
            <a:xfrm>
              <a:off x="1704943" y="3508661"/>
              <a:ext cx="171872" cy="133760"/>
            </a:xfrm>
            <a:custGeom>
              <a:rect b="b" l="l" r="r" t="t"/>
              <a:pathLst>
                <a:path extrusionOk="0" h="4180" w="5371">
                  <a:moveTo>
                    <a:pt x="3036" y="774"/>
                  </a:moveTo>
                  <a:lnTo>
                    <a:pt x="4572" y="3417"/>
                  </a:lnTo>
                  <a:lnTo>
                    <a:pt x="810" y="3417"/>
                  </a:lnTo>
                  <a:lnTo>
                    <a:pt x="2346" y="774"/>
                  </a:lnTo>
                  <a:close/>
                  <a:moveTo>
                    <a:pt x="2322" y="584"/>
                  </a:moveTo>
                  <a:cubicBezTo>
                    <a:pt x="2263" y="584"/>
                    <a:pt x="2215" y="607"/>
                    <a:pt x="2191" y="655"/>
                  </a:cubicBezTo>
                  <a:lnTo>
                    <a:pt x="608" y="3382"/>
                  </a:lnTo>
                  <a:cubicBezTo>
                    <a:pt x="584" y="3405"/>
                    <a:pt x="584" y="3429"/>
                    <a:pt x="584" y="3453"/>
                  </a:cubicBezTo>
                  <a:cubicBezTo>
                    <a:pt x="584" y="3536"/>
                    <a:pt x="643" y="3608"/>
                    <a:pt x="727" y="3608"/>
                  </a:cubicBezTo>
                  <a:lnTo>
                    <a:pt x="4644" y="3608"/>
                  </a:lnTo>
                  <a:cubicBezTo>
                    <a:pt x="4727" y="3608"/>
                    <a:pt x="4787" y="3536"/>
                    <a:pt x="4787" y="3453"/>
                  </a:cubicBezTo>
                  <a:cubicBezTo>
                    <a:pt x="4787" y="3429"/>
                    <a:pt x="4787" y="3405"/>
                    <a:pt x="4775" y="3382"/>
                  </a:cubicBezTo>
                  <a:lnTo>
                    <a:pt x="3179" y="655"/>
                  </a:lnTo>
                  <a:cubicBezTo>
                    <a:pt x="3156" y="607"/>
                    <a:pt x="3108" y="584"/>
                    <a:pt x="3060" y="584"/>
                  </a:cubicBezTo>
                  <a:close/>
                  <a:moveTo>
                    <a:pt x="3060" y="203"/>
                  </a:moveTo>
                  <a:cubicBezTo>
                    <a:pt x="3251" y="203"/>
                    <a:pt x="3417" y="298"/>
                    <a:pt x="3513" y="464"/>
                  </a:cubicBezTo>
                  <a:lnTo>
                    <a:pt x="5108" y="3191"/>
                  </a:lnTo>
                  <a:cubicBezTo>
                    <a:pt x="5156" y="3274"/>
                    <a:pt x="5180" y="3358"/>
                    <a:pt x="5180" y="3453"/>
                  </a:cubicBezTo>
                  <a:cubicBezTo>
                    <a:pt x="5180" y="3751"/>
                    <a:pt x="4941" y="3989"/>
                    <a:pt x="4644" y="3989"/>
                  </a:cubicBezTo>
                  <a:lnTo>
                    <a:pt x="727" y="3989"/>
                  </a:lnTo>
                  <a:cubicBezTo>
                    <a:pt x="441" y="3989"/>
                    <a:pt x="191" y="3751"/>
                    <a:pt x="191" y="3453"/>
                  </a:cubicBezTo>
                  <a:cubicBezTo>
                    <a:pt x="191" y="3358"/>
                    <a:pt x="227" y="3274"/>
                    <a:pt x="274" y="3191"/>
                  </a:cubicBezTo>
                  <a:lnTo>
                    <a:pt x="1858" y="464"/>
                  </a:lnTo>
                  <a:cubicBezTo>
                    <a:pt x="1953" y="298"/>
                    <a:pt x="2132" y="203"/>
                    <a:pt x="2322" y="203"/>
                  </a:cubicBezTo>
                  <a:close/>
                  <a:moveTo>
                    <a:pt x="2322" y="0"/>
                  </a:moveTo>
                  <a:cubicBezTo>
                    <a:pt x="2060" y="0"/>
                    <a:pt x="1822" y="143"/>
                    <a:pt x="1691" y="369"/>
                  </a:cubicBezTo>
                  <a:lnTo>
                    <a:pt x="108" y="3096"/>
                  </a:lnTo>
                  <a:cubicBezTo>
                    <a:pt x="36" y="3203"/>
                    <a:pt x="0" y="3334"/>
                    <a:pt x="0" y="3453"/>
                  </a:cubicBezTo>
                  <a:cubicBezTo>
                    <a:pt x="0" y="3858"/>
                    <a:pt x="334" y="4179"/>
                    <a:pt x="727" y="4179"/>
                  </a:cubicBezTo>
                  <a:lnTo>
                    <a:pt x="4644" y="4179"/>
                  </a:lnTo>
                  <a:cubicBezTo>
                    <a:pt x="5049" y="4179"/>
                    <a:pt x="5370" y="3858"/>
                    <a:pt x="5370" y="3453"/>
                  </a:cubicBezTo>
                  <a:cubicBezTo>
                    <a:pt x="5370" y="3322"/>
                    <a:pt x="5334" y="3203"/>
                    <a:pt x="5275" y="3096"/>
                  </a:cubicBezTo>
                  <a:lnTo>
                    <a:pt x="3679" y="369"/>
                  </a:lnTo>
                  <a:cubicBezTo>
                    <a:pt x="3560" y="143"/>
                    <a:pt x="3310" y="0"/>
                    <a:pt x="306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1"/>
            <p:cNvSpPr/>
            <p:nvPr/>
          </p:nvSpPr>
          <p:spPr>
            <a:xfrm>
              <a:off x="1781519" y="3431317"/>
              <a:ext cx="18688" cy="108992"/>
            </a:xfrm>
            <a:custGeom>
              <a:rect b="b" l="l" r="r" t="t"/>
              <a:pathLst>
                <a:path extrusionOk="0" h="3406" w="584">
                  <a:moveTo>
                    <a:pt x="298" y="0"/>
                  </a:moveTo>
                  <a:cubicBezTo>
                    <a:pt x="131" y="0"/>
                    <a:pt x="1" y="131"/>
                    <a:pt x="1" y="286"/>
                  </a:cubicBezTo>
                  <a:lnTo>
                    <a:pt x="1" y="3108"/>
                  </a:lnTo>
                  <a:cubicBezTo>
                    <a:pt x="1" y="3274"/>
                    <a:pt x="131" y="3405"/>
                    <a:pt x="298" y="3405"/>
                  </a:cubicBezTo>
                  <a:cubicBezTo>
                    <a:pt x="453" y="3405"/>
                    <a:pt x="584" y="3274"/>
                    <a:pt x="584" y="3108"/>
                  </a:cubicBezTo>
                  <a:lnTo>
                    <a:pt x="584" y="286"/>
                  </a:lnTo>
                  <a:cubicBezTo>
                    <a:pt x="584" y="131"/>
                    <a:pt x="453"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1"/>
            <p:cNvSpPr/>
            <p:nvPr/>
          </p:nvSpPr>
          <p:spPr>
            <a:xfrm>
              <a:off x="1778479" y="3428245"/>
              <a:ext cx="24800" cy="115104"/>
            </a:xfrm>
            <a:custGeom>
              <a:rect b="b" l="l" r="r" t="t"/>
              <a:pathLst>
                <a:path extrusionOk="0" h="3597" w="775">
                  <a:moveTo>
                    <a:pt x="393" y="191"/>
                  </a:moveTo>
                  <a:cubicBezTo>
                    <a:pt x="500" y="191"/>
                    <a:pt x="584" y="275"/>
                    <a:pt x="584" y="382"/>
                  </a:cubicBezTo>
                  <a:lnTo>
                    <a:pt x="584" y="3204"/>
                  </a:lnTo>
                  <a:cubicBezTo>
                    <a:pt x="584" y="3311"/>
                    <a:pt x="500" y="3406"/>
                    <a:pt x="393" y="3406"/>
                  </a:cubicBezTo>
                  <a:cubicBezTo>
                    <a:pt x="286" y="3406"/>
                    <a:pt x="191" y="3311"/>
                    <a:pt x="191" y="3204"/>
                  </a:cubicBezTo>
                  <a:lnTo>
                    <a:pt x="191" y="382"/>
                  </a:lnTo>
                  <a:cubicBezTo>
                    <a:pt x="191" y="275"/>
                    <a:pt x="286" y="191"/>
                    <a:pt x="393" y="191"/>
                  </a:cubicBezTo>
                  <a:close/>
                  <a:moveTo>
                    <a:pt x="393" y="1"/>
                  </a:moveTo>
                  <a:cubicBezTo>
                    <a:pt x="179" y="1"/>
                    <a:pt x="0" y="168"/>
                    <a:pt x="0" y="382"/>
                  </a:cubicBezTo>
                  <a:lnTo>
                    <a:pt x="0" y="3204"/>
                  </a:lnTo>
                  <a:cubicBezTo>
                    <a:pt x="0" y="3418"/>
                    <a:pt x="179" y="3597"/>
                    <a:pt x="393" y="3597"/>
                  </a:cubicBezTo>
                  <a:cubicBezTo>
                    <a:pt x="607" y="3597"/>
                    <a:pt x="774" y="3418"/>
                    <a:pt x="774" y="3204"/>
                  </a:cubicBezTo>
                  <a:lnTo>
                    <a:pt x="774" y="382"/>
                  </a:lnTo>
                  <a:cubicBezTo>
                    <a:pt x="774" y="168"/>
                    <a:pt x="607" y="1"/>
                    <a:pt x="3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1"/>
            <p:cNvSpPr/>
            <p:nvPr/>
          </p:nvSpPr>
          <p:spPr>
            <a:xfrm>
              <a:off x="1791055" y="3137173"/>
              <a:ext cx="32" cy="374944"/>
            </a:xfrm>
            <a:custGeom>
              <a:rect b="b" l="l" r="r" t="t"/>
              <a:pathLst>
                <a:path extrusionOk="0" h="11717" w="1">
                  <a:moveTo>
                    <a:pt x="0" y="1"/>
                  </a:moveTo>
                  <a:lnTo>
                    <a:pt x="0"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1"/>
            <p:cNvSpPr/>
            <p:nvPr/>
          </p:nvSpPr>
          <p:spPr>
            <a:xfrm>
              <a:off x="1787983" y="3134133"/>
              <a:ext cx="6144" cy="381024"/>
            </a:xfrm>
            <a:custGeom>
              <a:rect b="b" l="l" r="r" t="t"/>
              <a:pathLst>
                <a:path extrusionOk="0" h="11907" w="192">
                  <a:moveTo>
                    <a:pt x="96" y="0"/>
                  </a:moveTo>
                  <a:cubicBezTo>
                    <a:pt x="37" y="0"/>
                    <a:pt x="1" y="48"/>
                    <a:pt x="1" y="96"/>
                  </a:cubicBezTo>
                  <a:lnTo>
                    <a:pt x="1" y="11811"/>
                  </a:lnTo>
                  <a:cubicBezTo>
                    <a:pt x="1" y="11859"/>
                    <a:pt x="37" y="11907"/>
                    <a:pt x="96" y="11907"/>
                  </a:cubicBezTo>
                  <a:cubicBezTo>
                    <a:pt x="144" y="11907"/>
                    <a:pt x="191" y="11859"/>
                    <a:pt x="191" y="11811"/>
                  </a:cubicBezTo>
                  <a:lnTo>
                    <a:pt x="191" y="96"/>
                  </a:lnTo>
                  <a:cubicBezTo>
                    <a:pt x="191" y="48"/>
                    <a:pt x="144"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1"/>
            <p:cNvSpPr/>
            <p:nvPr/>
          </p:nvSpPr>
          <p:spPr>
            <a:xfrm>
              <a:off x="2466191" y="3512085"/>
              <a:ext cx="165376" cy="127264"/>
            </a:xfrm>
            <a:custGeom>
              <a:rect b="b" l="l" r="r" t="t"/>
              <a:pathLst>
                <a:path extrusionOk="0" h="3977" w="5168">
                  <a:moveTo>
                    <a:pt x="2953" y="572"/>
                  </a:moveTo>
                  <a:cubicBezTo>
                    <a:pt x="2977" y="572"/>
                    <a:pt x="2989" y="584"/>
                    <a:pt x="3000" y="596"/>
                  </a:cubicBezTo>
                  <a:lnTo>
                    <a:pt x="4584" y="3322"/>
                  </a:lnTo>
                  <a:cubicBezTo>
                    <a:pt x="4596" y="3334"/>
                    <a:pt x="4596" y="3346"/>
                    <a:pt x="4596" y="3346"/>
                  </a:cubicBezTo>
                  <a:cubicBezTo>
                    <a:pt x="4596" y="3382"/>
                    <a:pt x="4572" y="3405"/>
                    <a:pt x="4536" y="3405"/>
                  </a:cubicBezTo>
                  <a:lnTo>
                    <a:pt x="631" y="3405"/>
                  </a:lnTo>
                  <a:cubicBezTo>
                    <a:pt x="595" y="3405"/>
                    <a:pt x="572" y="3382"/>
                    <a:pt x="572" y="3346"/>
                  </a:cubicBezTo>
                  <a:cubicBezTo>
                    <a:pt x="572" y="3346"/>
                    <a:pt x="583" y="3334"/>
                    <a:pt x="583" y="3322"/>
                  </a:cubicBezTo>
                  <a:lnTo>
                    <a:pt x="2167" y="596"/>
                  </a:lnTo>
                  <a:cubicBezTo>
                    <a:pt x="2179" y="584"/>
                    <a:pt x="2203" y="572"/>
                    <a:pt x="2215" y="572"/>
                  </a:cubicBezTo>
                  <a:close/>
                  <a:moveTo>
                    <a:pt x="2215" y="0"/>
                  </a:moveTo>
                  <a:cubicBezTo>
                    <a:pt x="1988" y="0"/>
                    <a:pt x="1786" y="119"/>
                    <a:pt x="1667" y="310"/>
                  </a:cubicBezTo>
                  <a:lnTo>
                    <a:pt x="83" y="3036"/>
                  </a:lnTo>
                  <a:cubicBezTo>
                    <a:pt x="24" y="3132"/>
                    <a:pt x="0" y="3239"/>
                    <a:pt x="0" y="3346"/>
                  </a:cubicBezTo>
                  <a:cubicBezTo>
                    <a:pt x="0" y="3703"/>
                    <a:pt x="286" y="3977"/>
                    <a:pt x="631" y="3977"/>
                  </a:cubicBezTo>
                  <a:lnTo>
                    <a:pt x="4536" y="3977"/>
                  </a:lnTo>
                  <a:cubicBezTo>
                    <a:pt x="4894" y="3977"/>
                    <a:pt x="5167" y="3703"/>
                    <a:pt x="5167" y="3346"/>
                  </a:cubicBezTo>
                  <a:cubicBezTo>
                    <a:pt x="5167" y="3239"/>
                    <a:pt x="5144" y="3132"/>
                    <a:pt x="5084" y="3036"/>
                  </a:cubicBezTo>
                  <a:lnTo>
                    <a:pt x="3500" y="310"/>
                  </a:lnTo>
                  <a:cubicBezTo>
                    <a:pt x="3381" y="119"/>
                    <a:pt x="3179" y="0"/>
                    <a:pt x="295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1"/>
            <p:cNvSpPr/>
            <p:nvPr/>
          </p:nvSpPr>
          <p:spPr>
            <a:xfrm>
              <a:off x="2463119" y="3508661"/>
              <a:ext cx="171872" cy="133760"/>
            </a:xfrm>
            <a:custGeom>
              <a:rect b="b" l="l" r="r" t="t"/>
              <a:pathLst>
                <a:path extrusionOk="0" h="4180" w="5371">
                  <a:moveTo>
                    <a:pt x="3025" y="774"/>
                  </a:moveTo>
                  <a:lnTo>
                    <a:pt x="4561" y="3417"/>
                  </a:lnTo>
                  <a:lnTo>
                    <a:pt x="799" y="3417"/>
                  </a:lnTo>
                  <a:lnTo>
                    <a:pt x="2334" y="774"/>
                  </a:lnTo>
                  <a:close/>
                  <a:moveTo>
                    <a:pt x="2311" y="584"/>
                  </a:moveTo>
                  <a:cubicBezTo>
                    <a:pt x="2263" y="584"/>
                    <a:pt x="2203" y="607"/>
                    <a:pt x="2180" y="655"/>
                  </a:cubicBezTo>
                  <a:lnTo>
                    <a:pt x="596" y="3382"/>
                  </a:lnTo>
                  <a:cubicBezTo>
                    <a:pt x="584" y="3405"/>
                    <a:pt x="572" y="3429"/>
                    <a:pt x="572" y="3453"/>
                  </a:cubicBezTo>
                  <a:cubicBezTo>
                    <a:pt x="572" y="3536"/>
                    <a:pt x="644" y="3608"/>
                    <a:pt x="727" y="3608"/>
                  </a:cubicBezTo>
                  <a:lnTo>
                    <a:pt x="4632" y="3608"/>
                  </a:lnTo>
                  <a:cubicBezTo>
                    <a:pt x="4716" y="3608"/>
                    <a:pt x="4787" y="3536"/>
                    <a:pt x="4787" y="3453"/>
                  </a:cubicBezTo>
                  <a:cubicBezTo>
                    <a:pt x="4787" y="3429"/>
                    <a:pt x="4775" y="3405"/>
                    <a:pt x="4763" y="3382"/>
                  </a:cubicBezTo>
                  <a:lnTo>
                    <a:pt x="3180" y="655"/>
                  </a:lnTo>
                  <a:cubicBezTo>
                    <a:pt x="3156" y="607"/>
                    <a:pt x="3108" y="584"/>
                    <a:pt x="3049" y="584"/>
                  </a:cubicBezTo>
                  <a:close/>
                  <a:moveTo>
                    <a:pt x="3049" y="203"/>
                  </a:moveTo>
                  <a:cubicBezTo>
                    <a:pt x="3239" y="203"/>
                    <a:pt x="3418" y="298"/>
                    <a:pt x="3513" y="464"/>
                  </a:cubicBezTo>
                  <a:lnTo>
                    <a:pt x="5097" y="3191"/>
                  </a:lnTo>
                  <a:cubicBezTo>
                    <a:pt x="5144" y="3274"/>
                    <a:pt x="5168" y="3358"/>
                    <a:pt x="5168" y="3453"/>
                  </a:cubicBezTo>
                  <a:cubicBezTo>
                    <a:pt x="5168" y="3751"/>
                    <a:pt x="4930" y="3989"/>
                    <a:pt x="4632" y="3989"/>
                  </a:cubicBezTo>
                  <a:lnTo>
                    <a:pt x="727" y="3989"/>
                  </a:lnTo>
                  <a:cubicBezTo>
                    <a:pt x="429" y="3989"/>
                    <a:pt x="191" y="3751"/>
                    <a:pt x="191" y="3453"/>
                  </a:cubicBezTo>
                  <a:cubicBezTo>
                    <a:pt x="191" y="3358"/>
                    <a:pt x="215" y="3274"/>
                    <a:pt x="263" y="3191"/>
                  </a:cubicBezTo>
                  <a:lnTo>
                    <a:pt x="1846" y="464"/>
                  </a:lnTo>
                  <a:cubicBezTo>
                    <a:pt x="1942" y="298"/>
                    <a:pt x="2120" y="203"/>
                    <a:pt x="2311" y="203"/>
                  </a:cubicBezTo>
                  <a:close/>
                  <a:moveTo>
                    <a:pt x="2311" y="0"/>
                  </a:moveTo>
                  <a:cubicBezTo>
                    <a:pt x="2049" y="0"/>
                    <a:pt x="1811" y="143"/>
                    <a:pt x="1680" y="369"/>
                  </a:cubicBezTo>
                  <a:lnTo>
                    <a:pt x="96" y="3096"/>
                  </a:lnTo>
                  <a:cubicBezTo>
                    <a:pt x="37" y="3203"/>
                    <a:pt x="1" y="3334"/>
                    <a:pt x="1" y="3453"/>
                  </a:cubicBezTo>
                  <a:cubicBezTo>
                    <a:pt x="1" y="3858"/>
                    <a:pt x="322" y="4179"/>
                    <a:pt x="727" y="4179"/>
                  </a:cubicBezTo>
                  <a:lnTo>
                    <a:pt x="4632" y="4179"/>
                  </a:lnTo>
                  <a:cubicBezTo>
                    <a:pt x="5037" y="4179"/>
                    <a:pt x="5371" y="3858"/>
                    <a:pt x="5371" y="3453"/>
                  </a:cubicBezTo>
                  <a:cubicBezTo>
                    <a:pt x="5371" y="3322"/>
                    <a:pt x="5335" y="3203"/>
                    <a:pt x="5263" y="3096"/>
                  </a:cubicBezTo>
                  <a:lnTo>
                    <a:pt x="3680" y="369"/>
                  </a:lnTo>
                  <a:cubicBezTo>
                    <a:pt x="3549" y="143"/>
                    <a:pt x="3311" y="0"/>
                    <a:pt x="304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1"/>
            <p:cNvSpPr/>
            <p:nvPr/>
          </p:nvSpPr>
          <p:spPr>
            <a:xfrm>
              <a:off x="2539695" y="3431317"/>
              <a:ext cx="18336" cy="108992"/>
            </a:xfrm>
            <a:custGeom>
              <a:rect b="b" l="l" r="r" t="t"/>
              <a:pathLst>
                <a:path extrusionOk="0" h="3406" w="573">
                  <a:moveTo>
                    <a:pt x="287" y="0"/>
                  </a:moveTo>
                  <a:cubicBezTo>
                    <a:pt x="132" y="0"/>
                    <a:pt x="1" y="131"/>
                    <a:pt x="1" y="286"/>
                  </a:cubicBezTo>
                  <a:lnTo>
                    <a:pt x="1" y="3108"/>
                  </a:lnTo>
                  <a:cubicBezTo>
                    <a:pt x="1" y="3274"/>
                    <a:pt x="132" y="3405"/>
                    <a:pt x="287" y="3405"/>
                  </a:cubicBezTo>
                  <a:cubicBezTo>
                    <a:pt x="453" y="3405"/>
                    <a:pt x="572" y="3274"/>
                    <a:pt x="572" y="3108"/>
                  </a:cubicBezTo>
                  <a:lnTo>
                    <a:pt x="572" y="286"/>
                  </a:lnTo>
                  <a:cubicBezTo>
                    <a:pt x="572" y="131"/>
                    <a:pt x="453" y="0"/>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1"/>
            <p:cNvSpPr/>
            <p:nvPr/>
          </p:nvSpPr>
          <p:spPr>
            <a:xfrm>
              <a:off x="2536655" y="3428245"/>
              <a:ext cx="24800" cy="115104"/>
            </a:xfrm>
            <a:custGeom>
              <a:rect b="b" l="l" r="r" t="t"/>
              <a:pathLst>
                <a:path extrusionOk="0" h="3597" w="775">
                  <a:moveTo>
                    <a:pt x="382" y="191"/>
                  </a:moveTo>
                  <a:cubicBezTo>
                    <a:pt x="489" y="191"/>
                    <a:pt x="572" y="275"/>
                    <a:pt x="572" y="382"/>
                  </a:cubicBezTo>
                  <a:lnTo>
                    <a:pt x="572" y="3204"/>
                  </a:lnTo>
                  <a:cubicBezTo>
                    <a:pt x="572" y="3311"/>
                    <a:pt x="489" y="3406"/>
                    <a:pt x="382" y="3406"/>
                  </a:cubicBezTo>
                  <a:cubicBezTo>
                    <a:pt x="275" y="3406"/>
                    <a:pt x="191" y="3311"/>
                    <a:pt x="191" y="3204"/>
                  </a:cubicBezTo>
                  <a:lnTo>
                    <a:pt x="191" y="382"/>
                  </a:lnTo>
                  <a:cubicBezTo>
                    <a:pt x="191" y="275"/>
                    <a:pt x="275" y="191"/>
                    <a:pt x="382" y="191"/>
                  </a:cubicBezTo>
                  <a:close/>
                  <a:moveTo>
                    <a:pt x="382" y="1"/>
                  </a:moveTo>
                  <a:cubicBezTo>
                    <a:pt x="167" y="1"/>
                    <a:pt x="1" y="168"/>
                    <a:pt x="1" y="382"/>
                  </a:cubicBezTo>
                  <a:lnTo>
                    <a:pt x="1" y="3204"/>
                  </a:lnTo>
                  <a:cubicBezTo>
                    <a:pt x="1" y="3418"/>
                    <a:pt x="167" y="3597"/>
                    <a:pt x="382" y="3597"/>
                  </a:cubicBezTo>
                  <a:cubicBezTo>
                    <a:pt x="596" y="3597"/>
                    <a:pt x="775" y="3418"/>
                    <a:pt x="775" y="3204"/>
                  </a:cubicBezTo>
                  <a:lnTo>
                    <a:pt x="775" y="382"/>
                  </a:lnTo>
                  <a:cubicBezTo>
                    <a:pt x="775" y="168"/>
                    <a:pt x="596" y="1"/>
                    <a:pt x="38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1"/>
            <p:cNvSpPr/>
            <p:nvPr/>
          </p:nvSpPr>
          <p:spPr>
            <a:xfrm>
              <a:off x="2548847" y="3137173"/>
              <a:ext cx="32" cy="374944"/>
            </a:xfrm>
            <a:custGeom>
              <a:rect b="b" l="l" r="r" t="t"/>
              <a:pathLst>
                <a:path extrusionOk="0" h="11717" w="1">
                  <a:moveTo>
                    <a:pt x="1" y="1"/>
                  </a:moveTo>
                  <a:lnTo>
                    <a:pt x="1"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1"/>
            <p:cNvSpPr/>
            <p:nvPr/>
          </p:nvSpPr>
          <p:spPr>
            <a:xfrm>
              <a:off x="2545807" y="3134133"/>
              <a:ext cx="6112" cy="381024"/>
            </a:xfrm>
            <a:custGeom>
              <a:rect b="b" l="l" r="r" t="t"/>
              <a:pathLst>
                <a:path extrusionOk="0" h="11907" w="191">
                  <a:moveTo>
                    <a:pt x="96" y="0"/>
                  </a:moveTo>
                  <a:cubicBezTo>
                    <a:pt x="48" y="0"/>
                    <a:pt x="0" y="48"/>
                    <a:pt x="0" y="96"/>
                  </a:cubicBezTo>
                  <a:lnTo>
                    <a:pt x="0" y="11811"/>
                  </a:lnTo>
                  <a:cubicBezTo>
                    <a:pt x="0" y="11859"/>
                    <a:pt x="48" y="11907"/>
                    <a:pt x="96" y="11907"/>
                  </a:cubicBezTo>
                  <a:cubicBezTo>
                    <a:pt x="155" y="11907"/>
                    <a:pt x="191" y="11859"/>
                    <a:pt x="191" y="11811"/>
                  </a:cubicBezTo>
                  <a:lnTo>
                    <a:pt x="191" y="96"/>
                  </a:lnTo>
                  <a:cubicBezTo>
                    <a:pt x="191" y="48"/>
                    <a:pt x="155"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1"/>
            <p:cNvSpPr/>
            <p:nvPr/>
          </p:nvSpPr>
          <p:spPr>
            <a:xfrm>
              <a:off x="3223983" y="3512085"/>
              <a:ext cx="165760" cy="127264"/>
            </a:xfrm>
            <a:custGeom>
              <a:rect b="b" l="l" r="r" t="t"/>
              <a:pathLst>
                <a:path extrusionOk="0" h="3977" w="5180">
                  <a:moveTo>
                    <a:pt x="2965" y="572"/>
                  </a:moveTo>
                  <a:cubicBezTo>
                    <a:pt x="2977" y="572"/>
                    <a:pt x="3001" y="584"/>
                    <a:pt x="3001" y="596"/>
                  </a:cubicBezTo>
                  <a:lnTo>
                    <a:pt x="4596" y="3322"/>
                  </a:lnTo>
                  <a:cubicBezTo>
                    <a:pt x="4596" y="3334"/>
                    <a:pt x="4596" y="3346"/>
                    <a:pt x="4596" y="3346"/>
                  </a:cubicBezTo>
                  <a:cubicBezTo>
                    <a:pt x="4596" y="3382"/>
                    <a:pt x="4573" y="3405"/>
                    <a:pt x="4549" y="3405"/>
                  </a:cubicBezTo>
                  <a:lnTo>
                    <a:pt x="632" y="3405"/>
                  </a:lnTo>
                  <a:cubicBezTo>
                    <a:pt x="608" y="3405"/>
                    <a:pt x="584" y="3382"/>
                    <a:pt x="584" y="3346"/>
                  </a:cubicBezTo>
                  <a:cubicBezTo>
                    <a:pt x="584" y="3346"/>
                    <a:pt x="584" y="3334"/>
                    <a:pt x="596" y="3322"/>
                  </a:cubicBezTo>
                  <a:lnTo>
                    <a:pt x="2179" y="596"/>
                  </a:lnTo>
                  <a:cubicBezTo>
                    <a:pt x="2191" y="584"/>
                    <a:pt x="2203" y="572"/>
                    <a:pt x="2227" y="572"/>
                  </a:cubicBezTo>
                  <a:close/>
                  <a:moveTo>
                    <a:pt x="2227" y="0"/>
                  </a:moveTo>
                  <a:cubicBezTo>
                    <a:pt x="2001" y="0"/>
                    <a:pt x="1787" y="119"/>
                    <a:pt x="1679" y="310"/>
                  </a:cubicBezTo>
                  <a:lnTo>
                    <a:pt x="96" y="3036"/>
                  </a:lnTo>
                  <a:cubicBezTo>
                    <a:pt x="36" y="3132"/>
                    <a:pt x="1" y="3239"/>
                    <a:pt x="1" y="3346"/>
                  </a:cubicBezTo>
                  <a:cubicBezTo>
                    <a:pt x="1" y="3703"/>
                    <a:pt x="286" y="3977"/>
                    <a:pt x="632" y="3977"/>
                  </a:cubicBezTo>
                  <a:lnTo>
                    <a:pt x="4549" y="3977"/>
                  </a:lnTo>
                  <a:cubicBezTo>
                    <a:pt x="4894" y="3977"/>
                    <a:pt x="5180" y="3703"/>
                    <a:pt x="5180" y="3346"/>
                  </a:cubicBezTo>
                  <a:cubicBezTo>
                    <a:pt x="5180" y="3239"/>
                    <a:pt x="5144" y="3132"/>
                    <a:pt x="5096" y="3036"/>
                  </a:cubicBezTo>
                  <a:lnTo>
                    <a:pt x="3501" y="310"/>
                  </a:lnTo>
                  <a:cubicBezTo>
                    <a:pt x="3394" y="119"/>
                    <a:pt x="3180" y="0"/>
                    <a:pt x="2965"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1"/>
            <p:cNvSpPr/>
            <p:nvPr/>
          </p:nvSpPr>
          <p:spPr>
            <a:xfrm>
              <a:off x="3220943" y="3508661"/>
              <a:ext cx="171872" cy="133760"/>
            </a:xfrm>
            <a:custGeom>
              <a:rect b="b" l="l" r="r" t="t"/>
              <a:pathLst>
                <a:path extrusionOk="0" h="4180" w="5371">
                  <a:moveTo>
                    <a:pt x="3036" y="774"/>
                  </a:moveTo>
                  <a:lnTo>
                    <a:pt x="4572" y="3417"/>
                  </a:lnTo>
                  <a:lnTo>
                    <a:pt x="810" y="3417"/>
                  </a:lnTo>
                  <a:lnTo>
                    <a:pt x="2346" y="774"/>
                  </a:lnTo>
                  <a:close/>
                  <a:moveTo>
                    <a:pt x="2322" y="584"/>
                  </a:moveTo>
                  <a:cubicBezTo>
                    <a:pt x="2263" y="584"/>
                    <a:pt x="2215" y="607"/>
                    <a:pt x="2191" y="655"/>
                  </a:cubicBezTo>
                  <a:lnTo>
                    <a:pt x="608" y="3382"/>
                  </a:lnTo>
                  <a:cubicBezTo>
                    <a:pt x="584" y="3405"/>
                    <a:pt x="584" y="3429"/>
                    <a:pt x="584" y="3453"/>
                  </a:cubicBezTo>
                  <a:cubicBezTo>
                    <a:pt x="584" y="3536"/>
                    <a:pt x="643" y="3608"/>
                    <a:pt x="727" y="3608"/>
                  </a:cubicBezTo>
                  <a:lnTo>
                    <a:pt x="4644" y="3608"/>
                  </a:lnTo>
                  <a:cubicBezTo>
                    <a:pt x="4727" y="3608"/>
                    <a:pt x="4787" y="3536"/>
                    <a:pt x="4787" y="3453"/>
                  </a:cubicBezTo>
                  <a:cubicBezTo>
                    <a:pt x="4787" y="3429"/>
                    <a:pt x="4787" y="3405"/>
                    <a:pt x="4775" y="3382"/>
                  </a:cubicBezTo>
                  <a:lnTo>
                    <a:pt x="3191" y="655"/>
                  </a:lnTo>
                  <a:cubicBezTo>
                    <a:pt x="3155" y="607"/>
                    <a:pt x="3108" y="584"/>
                    <a:pt x="3060" y="584"/>
                  </a:cubicBezTo>
                  <a:close/>
                  <a:moveTo>
                    <a:pt x="3060" y="203"/>
                  </a:moveTo>
                  <a:cubicBezTo>
                    <a:pt x="3251" y="203"/>
                    <a:pt x="3417" y="298"/>
                    <a:pt x="3513" y="464"/>
                  </a:cubicBezTo>
                  <a:lnTo>
                    <a:pt x="5108" y="3191"/>
                  </a:lnTo>
                  <a:cubicBezTo>
                    <a:pt x="5156" y="3274"/>
                    <a:pt x="5180" y="3358"/>
                    <a:pt x="5180" y="3453"/>
                  </a:cubicBezTo>
                  <a:cubicBezTo>
                    <a:pt x="5180" y="3751"/>
                    <a:pt x="4941" y="3989"/>
                    <a:pt x="4644" y="3989"/>
                  </a:cubicBezTo>
                  <a:lnTo>
                    <a:pt x="727" y="3989"/>
                  </a:lnTo>
                  <a:cubicBezTo>
                    <a:pt x="441" y="3989"/>
                    <a:pt x="191" y="3751"/>
                    <a:pt x="191" y="3453"/>
                  </a:cubicBezTo>
                  <a:cubicBezTo>
                    <a:pt x="191" y="3358"/>
                    <a:pt x="227" y="3274"/>
                    <a:pt x="274" y="3191"/>
                  </a:cubicBezTo>
                  <a:lnTo>
                    <a:pt x="1858" y="464"/>
                  </a:lnTo>
                  <a:cubicBezTo>
                    <a:pt x="1953" y="298"/>
                    <a:pt x="2132" y="203"/>
                    <a:pt x="2322" y="203"/>
                  </a:cubicBezTo>
                  <a:close/>
                  <a:moveTo>
                    <a:pt x="2322" y="0"/>
                  </a:moveTo>
                  <a:cubicBezTo>
                    <a:pt x="2060" y="0"/>
                    <a:pt x="1822" y="143"/>
                    <a:pt x="1691" y="369"/>
                  </a:cubicBezTo>
                  <a:lnTo>
                    <a:pt x="107" y="3096"/>
                  </a:lnTo>
                  <a:cubicBezTo>
                    <a:pt x="36" y="3203"/>
                    <a:pt x="0" y="3334"/>
                    <a:pt x="0" y="3453"/>
                  </a:cubicBezTo>
                  <a:cubicBezTo>
                    <a:pt x="0" y="3858"/>
                    <a:pt x="334" y="4179"/>
                    <a:pt x="727" y="4179"/>
                  </a:cubicBezTo>
                  <a:lnTo>
                    <a:pt x="4644" y="4179"/>
                  </a:lnTo>
                  <a:cubicBezTo>
                    <a:pt x="5049" y="4179"/>
                    <a:pt x="5370" y="3858"/>
                    <a:pt x="5370" y="3453"/>
                  </a:cubicBezTo>
                  <a:cubicBezTo>
                    <a:pt x="5370" y="3322"/>
                    <a:pt x="5334" y="3203"/>
                    <a:pt x="5275" y="3096"/>
                  </a:cubicBezTo>
                  <a:lnTo>
                    <a:pt x="3679" y="369"/>
                  </a:lnTo>
                  <a:cubicBezTo>
                    <a:pt x="3560" y="143"/>
                    <a:pt x="3310" y="0"/>
                    <a:pt x="306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1"/>
            <p:cNvSpPr/>
            <p:nvPr/>
          </p:nvSpPr>
          <p:spPr>
            <a:xfrm>
              <a:off x="3297519" y="3431317"/>
              <a:ext cx="18688" cy="108992"/>
            </a:xfrm>
            <a:custGeom>
              <a:rect b="b" l="l" r="r" t="t"/>
              <a:pathLst>
                <a:path extrusionOk="0" h="3406" w="584">
                  <a:moveTo>
                    <a:pt x="298" y="0"/>
                  </a:moveTo>
                  <a:cubicBezTo>
                    <a:pt x="131" y="0"/>
                    <a:pt x="0" y="131"/>
                    <a:pt x="0" y="286"/>
                  </a:cubicBezTo>
                  <a:lnTo>
                    <a:pt x="0" y="3108"/>
                  </a:lnTo>
                  <a:cubicBezTo>
                    <a:pt x="0" y="3274"/>
                    <a:pt x="131" y="3405"/>
                    <a:pt x="298" y="3405"/>
                  </a:cubicBezTo>
                  <a:cubicBezTo>
                    <a:pt x="453" y="3405"/>
                    <a:pt x="584" y="3274"/>
                    <a:pt x="584" y="3108"/>
                  </a:cubicBezTo>
                  <a:lnTo>
                    <a:pt x="584" y="286"/>
                  </a:lnTo>
                  <a:cubicBezTo>
                    <a:pt x="584" y="131"/>
                    <a:pt x="453"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1"/>
            <p:cNvSpPr/>
            <p:nvPr/>
          </p:nvSpPr>
          <p:spPr>
            <a:xfrm>
              <a:off x="3294479" y="3428245"/>
              <a:ext cx="24800" cy="115104"/>
            </a:xfrm>
            <a:custGeom>
              <a:rect b="b" l="l" r="r" t="t"/>
              <a:pathLst>
                <a:path extrusionOk="0" h="3597" w="775">
                  <a:moveTo>
                    <a:pt x="393" y="191"/>
                  </a:moveTo>
                  <a:cubicBezTo>
                    <a:pt x="500" y="191"/>
                    <a:pt x="584" y="275"/>
                    <a:pt x="584" y="382"/>
                  </a:cubicBezTo>
                  <a:lnTo>
                    <a:pt x="584" y="3204"/>
                  </a:lnTo>
                  <a:cubicBezTo>
                    <a:pt x="584" y="3311"/>
                    <a:pt x="500" y="3406"/>
                    <a:pt x="393" y="3406"/>
                  </a:cubicBezTo>
                  <a:cubicBezTo>
                    <a:pt x="286" y="3406"/>
                    <a:pt x="191" y="3311"/>
                    <a:pt x="191" y="3204"/>
                  </a:cubicBezTo>
                  <a:lnTo>
                    <a:pt x="191" y="382"/>
                  </a:lnTo>
                  <a:cubicBezTo>
                    <a:pt x="191" y="275"/>
                    <a:pt x="286" y="191"/>
                    <a:pt x="393" y="191"/>
                  </a:cubicBezTo>
                  <a:close/>
                  <a:moveTo>
                    <a:pt x="393" y="1"/>
                  </a:moveTo>
                  <a:cubicBezTo>
                    <a:pt x="179" y="1"/>
                    <a:pt x="0" y="168"/>
                    <a:pt x="0" y="382"/>
                  </a:cubicBezTo>
                  <a:lnTo>
                    <a:pt x="0" y="3204"/>
                  </a:lnTo>
                  <a:cubicBezTo>
                    <a:pt x="0" y="3418"/>
                    <a:pt x="179" y="3597"/>
                    <a:pt x="393" y="3597"/>
                  </a:cubicBezTo>
                  <a:cubicBezTo>
                    <a:pt x="596" y="3597"/>
                    <a:pt x="774" y="3418"/>
                    <a:pt x="774" y="3204"/>
                  </a:cubicBezTo>
                  <a:lnTo>
                    <a:pt x="774" y="382"/>
                  </a:lnTo>
                  <a:cubicBezTo>
                    <a:pt x="774" y="168"/>
                    <a:pt x="596" y="1"/>
                    <a:pt x="3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1"/>
            <p:cNvSpPr/>
            <p:nvPr/>
          </p:nvSpPr>
          <p:spPr>
            <a:xfrm>
              <a:off x="3307055" y="3137173"/>
              <a:ext cx="32" cy="374944"/>
            </a:xfrm>
            <a:custGeom>
              <a:rect b="b" l="l" r="r" t="t"/>
              <a:pathLst>
                <a:path extrusionOk="0" h="11717" w="1">
                  <a:moveTo>
                    <a:pt x="0" y="1"/>
                  </a:moveTo>
                  <a:lnTo>
                    <a:pt x="0"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1"/>
            <p:cNvSpPr/>
            <p:nvPr/>
          </p:nvSpPr>
          <p:spPr>
            <a:xfrm>
              <a:off x="3303983" y="3134133"/>
              <a:ext cx="6144" cy="381024"/>
            </a:xfrm>
            <a:custGeom>
              <a:rect b="b" l="l" r="r" t="t"/>
              <a:pathLst>
                <a:path extrusionOk="0" h="11907" w="192">
                  <a:moveTo>
                    <a:pt x="96" y="0"/>
                  </a:moveTo>
                  <a:cubicBezTo>
                    <a:pt x="37" y="0"/>
                    <a:pt x="1" y="48"/>
                    <a:pt x="1" y="96"/>
                  </a:cubicBezTo>
                  <a:lnTo>
                    <a:pt x="1" y="11811"/>
                  </a:lnTo>
                  <a:cubicBezTo>
                    <a:pt x="1" y="11859"/>
                    <a:pt x="37" y="11907"/>
                    <a:pt x="96" y="11907"/>
                  </a:cubicBezTo>
                  <a:cubicBezTo>
                    <a:pt x="144" y="11907"/>
                    <a:pt x="191" y="11859"/>
                    <a:pt x="191" y="11811"/>
                  </a:cubicBezTo>
                  <a:lnTo>
                    <a:pt x="191" y="96"/>
                  </a:lnTo>
                  <a:cubicBezTo>
                    <a:pt x="191" y="48"/>
                    <a:pt x="144"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1"/>
            <p:cNvSpPr/>
            <p:nvPr/>
          </p:nvSpPr>
          <p:spPr>
            <a:xfrm>
              <a:off x="2062319" y="4925973"/>
              <a:ext cx="139104" cy="183680"/>
            </a:xfrm>
            <a:custGeom>
              <a:rect b="b" l="l" r="r" t="t"/>
              <a:pathLst>
                <a:path extrusionOk="0" h="5740" w="4347">
                  <a:moveTo>
                    <a:pt x="989" y="0"/>
                  </a:moveTo>
                  <a:cubicBezTo>
                    <a:pt x="989" y="0"/>
                    <a:pt x="739" y="3775"/>
                    <a:pt x="512" y="4418"/>
                  </a:cubicBezTo>
                  <a:cubicBezTo>
                    <a:pt x="203" y="5263"/>
                    <a:pt x="0" y="5739"/>
                    <a:pt x="0" y="5739"/>
                  </a:cubicBezTo>
                  <a:lnTo>
                    <a:pt x="3048" y="5322"/>
                  </a:lnTo>
                  <a:cubicBezTo>
                    <a:pt x="3048" y="5322"/>
                    <a:pt x="2667" y="4822"/>
                    <a:pt x="2858" y="4156"/>
                  </a:cubicBezTo>
                  <a:cubicBezTo>
                    <a:pt x="3048" y="3489"/>
                    <a:pt x="4346" y="143"/>
                    <a:pt x="4346" y="143"/>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1"/>
            <p:cNvSpPr/>
            <p:nvPr/>
          </p:nvSpPr>
          <p:spPr>
            <a:xfrm>
              <a:off x="2058895" y="4922933"/>
              <a:ext cx="145952" cy="189760"/>
            </a:xfrm>
            <a:custGeom>
              <a:rect b="b" l="l" r="r" t="t"/>
              <a:pathLst>
                <a:path extrusionOk="0" h="5930" w="4561">
                  <a:moveTo>
                    <a:pt x="1096" y="0"/>
                  </a:moveTo>
                  <a:cubicBezTo>
                    <a:pt x="1048" y="0"/>
                    <a:pt x="1000" y="36"/>
                    <a:pt x="1000" y="83"/>
                  </a:cubicBezTo>
                  <a:cubicBezTo>
                    <a:pt x="1000" y="131"/>
                    <a:pt x="750" y="3858"/>
                    <a:pt x="524" y="4477"/>
                  </a:cubicBezTo>
                  <a:cubicBezTo>
                    <a:pt x="215" y="5310"/>
                    <a:pt x="24" y="5798"/>
                    <a:pt x="24" y="5798"/>
                  </a:cubicBezTo>
                  <a:cubicBezTo>
                    <a:pt x="0" y="5846"/>
                    <a:pt x="24" y="5906"/>
                    <a:pt x="72" y="5929"/>
                  </a:cubicBezTo>
                  <a:lnTo>
                    <a:pt x="107" y="5929"/>
                  </a:lnTo>
                  <a:cubicBezTo>
                    <a:pt x="155" y="5929"/>
                    <a:pt x="191" y="5906"/>
                    <a:pt x="203" y="5870"/>
                  </a:cubicBezTo>
                  <a:cubicBezTo>
                    <a:pt x="203" y="5870"/>
                    <a:pt x="393" y="5382"/>
                    <a:pt x="703" y="4536"/>
                  </a:cubicBezTo>
                  <a:cubicBezTo>
                    <a:pt x="929" y="3941"/>
                    <a:pt x="1143" y="798"/>
                    <a:pt x="1179" y="191"/>
                  </a:cubicBezTo>
                  <a:lnTo>
                    <a:pt x="4310" y="333"/>
                  </a:lnTo>
                  <a:cubicBezTo>
                    <a:pt x="4072" y="953"/>
                    <a:pt x="3048" y="3631"/>
                    <a:pt x="2870" y="4227"/>
                  </a:cubicBezTo>
                  <a:cubicBezTo>
                    <a:pt x="2667" y="4929"/>
                    <a:pt x="3060" y="5453"/>
                    <a:pt x="3084" y="5477"/>
                  </a:cubicBezTo>
                  <a:cubicBezTo>
                    <a:pt x="3105" y="5505"/>
                    <a:pt x="3134" y="5516"/>
                    <a:pt x="3162" y="5516"/>
                  </a:cubicBezTo>
                  <a:cubicBezTo>
                    <a:pt x="3181" y="5516"/>
                    <a:pt x="3200" y="5511"/>
                    <a:pt x="3215" y="5501"/>
                  </a:cubicBezTo>
                  <a:cubicBezTo>
                    <a:pt x="3263" y="5465"/>
                    <a:pt x="3263" y="5405"/>
                    <a:pt x="3239" y="5358"/>
                  </a:cubicBezTo>
                  <a:cubicBezTo>
                    <a:pt x="3227" y="5358"/>
                    <a:pt x="2882" y="4882"/>
                    <a:pt x="3060" y="4274"/>
                  </a:cubicBezTo>
                  <a:cubicBezTo>
                    <a:pt x="3251" y="3631"/>
                    <a:pt x="4525" y="310"/>
                    <a:pt x="4548" y="274"/>
                  </a:cubicBezTo>
                  <a:cubicBezTo>
                    <a:pt x="4560" y="250"/>
                    <a:pt x="4548" y="214"/>
                    <a:pt x="4537" y="191"/>
                  </a:cubicBezTo>
                  <a:cubicBezTo>
                    <a:pt x="4513" y="155"/>
                    <a:pt x="4489" y="143"/>
                    <a:pt x="4453" y="143"/>
                  </a:cubicBezTo>
                  <a:lnTo>
                    <a:pt x="109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1"/>
            <p:cNvSpPr/>
            <p:nvPr/>
          </p:nvSpPr>
          <p:spPr>
            <a:xfrm>
              <a:off x="2088975" y="4925973"/>
              <a:ext cx="112448" cy="64416"/>
            </a:xfrm>
            <a:custGeom>
              <a:rect b="b" l="l" r="r" t="t"/>
              <a:pathLst>
                <a:path extrusionOk="0" h="2013" w="3514">
                  <a:moveTo>
                    <a:pt x="156" y="0"/>
                  </a:moveTo>
                  <a:cubicBezTo>
                    <a:pt x="156" y="0"/>
                    <a:pt x="96" y="965"/>
                    <a:pt x="1" y="2012"/>
                  </a:cubicBezTo>
                  <a:cubicBezTo>
                    <a:pt x="1656" y="1870"/>
                    <a:pt x="2739" y="1239"/>
                    <a:pt x="3227" y="893"/>
                  </a:cubicBezTo>
                  <a:cubicBezTo>
                    <a:pt x="3227" y="881"/>
                    <a:pt x="3239" y="858"/>
                    <a:pt x="3251" y="834"/>
                  </a:cubicBezTo>
                  <a:cubicBezTo>
                    <a:pt x="3251" y="810"/>
                    <a:pt x="3263" y="798"/>
                    <a:pt x="3275" y="774"/>
                  </a:cubicBezTo>
                  <a:cubicBezTo>
                    <a:pt x="3335" y="619"/>
                    <a:pt x="3382" y="488"/>
                    <a:pt x="3418" y="381"/>
                  </a:cubicBezTo>
                  <a:cubicBezTo>
                    <a:pt x="3430" y="369"/>
                    <a:pt x="3430" y="369"/>
                    <a:pt x="3430" y="357"/>
                  </a:cubicBezTo>
                  <a:cubicBezTo>
                    <a:pt x="3430" y="346"/>
                    <a:pt x="3442" y="334"/>
                    <a:pt x="3442" y="334"/>
                  </a:cubicBezTo>
                  <a:cubicBezTo>
                    <a:pt x="3454" y="310"/>
                    <a:pt x="3454" y="298"/>
                    <a:pt x="3466" y="274"/>
                  </a:cubicBezTo>
                  <a:cubicBezTo>
                    <a:pt x="3466" y="262"/>
                    <a:pt x="3477" y="250"/>
                    <a:pt x="3477" y="238"/>
                  </a:cubicBezTo>
                  <a:cubicBezTo>
                    <a:pt x="3477" y="227"/>
                    <a:pt x="3477" y="227"/>
                    <a:pt x="3489" y="215"/>
                  </a:cubicBezTo>
                  <a:cubicBezTo>
                    <a:pt x="3489" y="215"/>
                    <a:pt x="3489" y="203"/>
                    <a:pt x="3501" y="191"/>
                  </a:cubicBezTo>
                  <a:cubicBezTo>
                    <a:pt x="3501" y="155"/>
                    <a:pt x="3513" y="143"/>
                    <a:pt x="3513" y="143"/>
                  </a:cubicBezTo>
                  <a:lnTo>
                    <a:pt x="15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1"/>
            <p:cNvSpPr/>
            <p:nvPr/>
          </p:nvSpPr>
          <p:spPr>
            <a:xfrm>
              <a:off x="2085935" y="4922933"/>
              <a:ext cx="118528" cy="70496"/>
            </a:xfrm>
            <a:custGeom>
              <a:rect b="b" l="l" r="r" t="t"/>
              <a:pathLst>
                <a:path extrusionOk="0" h="2203" w="3704">
                  <a:moveTo>
                    <a:pt x="334" y="191"/>
                  </a:moveTo>
                  <a:lnTo>
                    <a:pt x="3477" y="333"/>
                  </a:lnTo>
                  <a:lnTo>
                    <a:pt x="3465" y="333"/>
                  </a:lnTo>
                  <a:cubicBezTo>
                    <a:pt x="3465" y="357"/>
                    <a:pt x="3453" y="369"/>
                    <a:pt x="3442" y="405"/>
                  </a:cubicBezTo>
                  <a:cubicBezTo>
                    <a:pt x="3442" y="405"/>
                    <a:pt x="3442" y="417"/>
                    <a:pt x="3442" y="417"/>
                  </a:cubicBezTo>
                  <a:cubicBezTo>
                    <a:pt x="3430" y="429"/>
                    <a:pt x="3430" y="429"/>
                    <a:pt x="3430" y="441"/>
                  </a:cubicBezTo>
                  <a:cubicBezTo>
                    <a:pt x="3406" y="512"/>
                    <a:pt x="3370" y="607"/>
                    <a:pt x="3322" y="703"/>
                  </a:cubicBezTo>
                  <a:lnTo>
                    <a:pt x="3275" y="833"/>
                  </a:lnTo>
                  <a:cubicBezTo>
                    <a:pt x="3275" y="845"/>
                    <a:pt x="3263" y="857"/>
                    <a:pt x="3263" y="869"/>
                  </a:cubicBezTo>
                  <a:lnTo>
                    <a:pt x="3251" y="893"/>
                  </a:lnTo>
                  <a:cubicBezTo>
                    <a:pt x="3251" y="905"/>
                    <a:pt x="3251" y="917"/>
                    <a:pt x="3239" y="929"/>
                  </a:cubicBezTo>
                  <a:cubicBezTo>
                    <a:pt x="2751" y="1274"/>
                    <a:pt x="1727" y="1846"/>
                    <a:pt x="203" y="2000"/>
                  </a:cubicBezTo>
                  <a:cubicBezTo>
                    <a:pt x="274" y="1203"/>
                    <a:pt x="322" y="452"/>
                    <a:pt x="334" y="191"/>
                  </a:cubicBezTo>
                  <a:close/>
                  <a:moveTo>
                    <a:pt x="251" y="0"/>
                  </a:moveTo>
                  <a:cubicBezTo>
                    <a:pt x="203" y="0"/>
                    <a:pt x="155" y="36"/>
                    <a:pt x="155" y="83"/>
                  </a:cubicBezTo>
                  <a:cubicBezTo>
                    <a:pt x="155" y="95"/>
                    <a:pt x="96" y="1072"/>
                    <a:pt x="1" y="2096"/>
                  </a:cubicBezTo>
                  <a:cubicBezTo>
                    <a:pt x="1" y="2131"/>
                    <a:pt x="1" y="2155"/>
                    <a:pt x="24" y="2179"/>
                  </a:cubicBezTo>
                  <a:cubicBezTo>
                    <a:pt x="48" y="2191"/>
                    <a:pt x="72" y="2203"/>
                    <a:pt x="96" y="2203"/>
                  </a:cubicBezTo>
                  <a:lnTo>
                    <a:pt x="108" y="2203"/>
                  </a:lnTo>
                  <a:cubicBezTo>
                    <a:pt x="1775" y="2060"/>
                    <a:pt x="2870" y="1429"/>
                    <a:pt x="3370" y="1072"/>
                  </a:cubicBezTo>
                  <a:cubicBezTo>
                    <a:pt x="3394" y="1060"/>
                    <a:pt x="3406" y="1036"/>
                    <a:pt x="3418" y="1012"/>
                  </a:cubicBezTo>
                  <a:cubicBezTo>
                    <a:pt x="3418" y="1000"/>
                    <a:pt x="3430" y="988"/>
                    <a:pt x="3430" y="964"/>
                  </a:cubicBezTo>
                  <a:lnTo>
                    <a:pt x="3442" y="941"/>
                  </a:lnTo>
                  <a:cubicBezTo>
                    <a:pt x="3442" y="929"/>
                    <a:pt x="3453" y="917"/>
                    <a:pt x="3453" y="905"/>
                  </a:cubicBezTo>
                  <a:lnTo>
                    <a:pt x="3501" y="774"/>
                  </a:lnTo>
                  <a:cubicBezTo>
                    <a:pt x="3549" y="667"/>
                    <a:pt x="3584" y="583"/>
                    <a:pt x="3608" y="500"/>
                  </a:cubicBezTo>
                  <a:cubicBezTo>
                    <a:pt x="3608" y="500"/>
                    <a:pt x="3620" y="488"/>
                    <a:pt x="3620" y="488"/>
                  </a:cubicBezTo>
                  <a:lnTo>
                    <a:pt x="3620" y="476"/>
                  </a:lnTo>
                  <a:cubicBezTo>
                    <a:pt x="3620" y="476"/>
                    <a:pt x="3632" y="452"/>
                    <a:pt x="3632" y="452"/>
                  </a:cubicBezTo>
                  <a:cubicBezTo>
                    <a:pt x="3632" y="441"/>
                    <a:pt x="3644" y="417"/>
                    <a:pt x="3644" y="405"/>
                  </a:cubicBezTo>
                  <a:cubicBezTo>
                    <a:pt x="3656" y="393"/>
                    <a:pt x="3656" y="393"/>
                    <a:pt x="3656" y="381"/>
                  </a:cubicBezTo>
                  <a:lnTo>
                    <a:pt x="3668" y="345"/>
                  </a:lnTo>
                  <a:cubicBezTo>
                    <a:pt x="3668" y="345"/>
                    <a:pt x="3680" y="333"/>
                    <a:pt x="3680" y="333"/>
                  </a:cubicBezTo>
                  <a:cubicBezTo>
                    <a:pt x="3680" y="333"/>
                    <a:pt x="3680" y="322"/>
                    <a:pt x="3680" y="322"/>
                  </a:cubicBezTo>
                  <a:cubicBezTo>
                    <a:pt x="3692" y="286"/>
                    <a:pt x="3692" y="274"/>
                    <a:pt x="3692" y="274"/>
                  </a:cubicBezTo>
                  <a:cubicBezTo>
                    <a:pt x="3703" y="250"/>
                    <a:pt x="3703" y="214"/>
                    <a:pt x="3692" y="191"/>
                  </a:cubicBezTo>
                  <a:cubicBezTo>
                    <a:pt x="3668" y="167"/>
                    <a:pt x="3644" y="143"/>
                    <a:pt x="3608" y="143"/>
                  </a:cubicBezTo>
                  <a:lnTo>
                    <a:pt x="251"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1"/>
            <p:cNvSpPr/>
            <p:nvPr/>
          </p:nvSpPr>
          <p:spPr>
            <a:xfrm>
              <a:off x="2045935" y="5079093"/>
              <a:ext cx="203104" cy="64832"/>
            </a:xfrm>
            <a:custGeom>
              <a:rect b="b" l="l" r="r" t="t"/>
              <a:pathLst>
                <a:path extrusionOk="0" h="2026" w="6347">
                  <a:moveTo>
                    <a:pt x="3475" y="1"/>
                  </a:moveTo>
                  <a:cubicBezTo>
                    <a:pt x="3432" y="1"/>
                    <a:pt x="3388" y="9"/>
                    <a:pt x="3346" y="25"/>
                  </a:cubicBezTo>
                  <a:cubicBezTo>
                    <a:pt x="3022" y="166"/>
                    <a:pt x="2266" y="414"/>
                    <a:pt x="1024" y="414"/>
                  </a:cubicBezTo>
                  <a:cubicBezTo>
                    <a:pt x="898" y="414"/>
                    <a:pt x="767" y="412"/>
                    <a:pt x="631" y="406"/>
                  </a:cubicBezTo>
                  <a:cubicBezTo>
                    <a:pt x="84" y="990"/>
                    <a:pt x="0" y="2026"/>
                    <a:pt x="0" y="2026"/>
                  </a:cubicBezTo>
                  <a:lnTo>
                    <a:pt x="6346" y="2026"/>
                  </a:lnTo>
                  <a:lnTo>
                    <a:pt x="6346" y="1728"/>
                  </a:lnTo>
                  <a:cubicBezTo>
                    <a:pt x="6335" y="1037"/>
                    <a:pt x="5954" y="799"/>
                    <a:pt x="5168" y="740"/>
                  </a:cubicBezTo>
                  <a:cubicBezTo>
                    <a:pt x="4596" y="704"/>
                    <a:pt x="3989" y="287"/>
                    <a:pt x="3691" y="73"/>
                  </a:cubicBezTo>
                  <a:cubicBezTo>
                    <a:pt x="3630" y="27"/>
                    <a:pt x="3553" y="1"/>
                    <a:pt x="3475"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1"/>
            <p:cNvSpPr/>
            <p:nvPr/>
          </p:nvSpPr>
          <p:spPr>
            <a:xfrm>
              <a:off x="2042895" y="5076181"/>
              <a:ext cx="209184" cy="70784"/>
            </a:xfrm>
            <a:custGeom>
              <a:rect b="b" l="l" r="r" t="t"/>
              <a:pathLst>
                <a:path extrusionOk="0" h="2212" w="6537">
                  <a:moveTo>
                    <a:pt x="3574" y="192"/>
                  </a:moveTo>
                  <a:cubicBezTo>
                    <a:pt x="3628" y="192"/>
                    <a:pt x="3682" y="210"/>
                    <a:pt x="3727" y="247"/>
                  </a:cubicBezTo>
                  <a:cubicBezTo>
                    <a:pt x="4048" y="486"/>
                    <a:pt x="4679" y="890"/>
                    <a:pt x="5263" y="926"/>
                  </a:cubicBezTo>
                  <a:cubicBezTo>
                    <a:pt x="6049" y="986"/>
                    <a:pt x="6334" y="1212"/>
                    <a:pt x="6346" y="1819"/>
                  </a:cubicBezTo>
                  <a:lnTo>
                    <a:pt x="6346" y="2021"/>
                  </a:lnTo>
                  <a:lnTo>
                    <a:pt x="203" y="2021"/>
                  </a:lnTo>
                  <a:cubicBezTo>
                    <a:pt x="238" y="1759"/>
                    <a:pt x="369" y="1045"/>
                    <a:pt x="774" y="593"/>
                  </a:cubicBezTo>
                  <a:cubicBezTo>
                    <a:pt x="908" y="598"/>
                    <a:pt x="1037" y="601"/>
                    <a:pt x="1161" y="601"/>
                  </a:cubicBezTo>
                  <a:cubicBezTo>
                    <a:pt x="2385" y="601"/>
                    <a:pt x="3142" y="352"/>
                    <a:pt x="3477" y="212"/>
                  </a:cubicBezTo>
                  <a:cubicBezTo>
                    <a:pt x="3508" y="198"/>
                    <a:pt x="3541" y="192"/>
                    <a:pt x="3574" y="192"/>
                  </a:cubicBezTo>
                  <a:close/>
                  <a:moveTo>
                    <a:pt x="3569" y="1"/>
                  </a:moveTo>
                  <a:cubicBezTo>
                    <a:pt x="3513" y="1"/>
                    <a:pt x="3458" y="11"/>
                    <a:pt x="3405" y="33"/>
                  </a:cubicBezTo>
                  <a:cubicBezTo>
                    <a:pt x="3072" y="173"/>
                    <a:pt x="2338" y="410"/>
                    <a:pt x="1126" y="410"/>
                  </a:cubicBezTo>
                  <a:cubicBezTo>
                    <a:pt x="998" y="410"/>
                    <a:pt x="865" y="408"/>
                    <a:pt x="726" y="402"/>
                  </a:cubicBezTo>
                  <a:cubicBezTo>
                    <a:pt x="703" y="402"/>
                    <a:pt x="679" y="414"/>
                    <a:pt x="655" y="426"/>
                  </a:cubicBezTo>
                  <a:cubicBezTo>
                    <a:pt x="95" y="1021"/>
                    <a:pt x="0" y="2069"/>
                    <a:pt x="0" y="2117"/>
                  </a:cubicBezTo>
                  <a:cubicBezTo>
                    <a:pt x="0" y="2140"/>
                    <a:pt x="12" y="2164"/>
                    <a:pt x="24" y="2188"/>
                  </a:cubicBezTo>
                  <a:cubicBezTo>
                    <a:pt x="48" y="2200"/>
                    <a:pt x="72" y="2212"/>
                    <a:pt x="95" y="2212"/>
                  </a:cubicBezTo>
                  <a:lnTo>
                    <a:pt x="6441" y="2212"/>
                  </a:lnTo>
                  <a:cubicBezTo>
                    <a:pt x="6489" y="2212"/>
                    <a:pt x="6537" y="2176"/>
                    <a:pt x="6537" y="2117"/>
                  </a:cubicBezTo>
                  <a:lnTo>
                    <a:pt x="6537" y="1819"/>
                  </a:lnTo>
                  <a:cubicBezTo>
                    <a:pt x="6525" y="938"/>
                    <a:pt x="5918" y="783"/>
                    <a:pt x="5275" y="736"/>
                  </a:cubicBezTo>
                  <a:cubicBezTo>
                    <a:pt x="4739" y="700"/>
                    <a:pt x="4155" y="319"/>
                    <a:pt x="3846" y="93"/>
                  </a:cubicBezTo>
                  <a:cubicBezTo>
                    <a:pt x="3763" y="32"/>
                    <a:pt x="3666" y="1"/>
                    <a:pt x="356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1"/>
            <p:cNvSpPr/>
            <p:nvPr/>
          </p:nvSpPr>
          <p:spPr>
            <a:xfrm>
              <a:off x="2045935" y="5132469"/>
              <a:ext cx="203104" cy="11456"/>
            </a:xfrm>
            <a:custGeom>
              <a:rect b="b" l="l" r="r" t="t"/>
              <a:pathLst>
                <a:path extrusionOk="0" h="358" w="6347">
                  <a:moveTo>
                    <a:pt x="60" y="0"/>
                  </a:moveTo>
                  <a:cubicBezTo>
                    <a:pt x="12" y="215"/>
                    <a:pt x="0" y="358"/>
                    <a:pt x="0" y="358"/>
                  </a:cubicBezTo>
                  <a:lnTo>
                    <a:pt x="6346" y="358"/>
                  </a:lnTo>
                  <a:lnTo>
                    <a:pt x="6346" y="60"/>
                  </a:lnTo>
                  <a:cubicBezTo>
                    <a:pt x="6346" y="36"/>
                    <a:pt x="6346" y="24"/>
                    <a:pt x="634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1"/>
            <p:cNvSpPr/>
            <p:nvPr/>
          </p:nvSpPr>
          <p:spPr>
            <a:xfrm>
              <a:off x="2042895" y="5129429"/>
              <a:ext cx="209184" cy="17536"/>
            </a:xfrm>
            <a:custGeom>
              <a:rect b="b" l="l" r="r" t="t"/>
              <a:pathLst>
                <a:path extrusionOk="0" h="548" w="6537">
                  <a:moveTo>
                    <a:pt x="6346" y="191"/>
                  </a:moveTo>
                  <a:lnTo>
                    <a:pt x="6346" y="357"/>
                  </a:lnTo>
                  <a:lnTo>
                    <a:pt x="203" y="357"/>
                  </a:lnTo>
                  <a:cubicBezTo>
                    <a:pt x="215" y="310"/>
                    <a:pt x="215" y="262"/>
                    <a:pt x="226" y="191"/>
                  </a:cubicBezTo>
                  <a:close/>
                  <a:moveTo>
                    <a:pt x="155" y="0"/>
                  </a:moveTo>
                  <a:cubicBezTo>
                    <a:pt x="107" y="0"/>
                    <a:pt x="72" y="36"/>
                    <a:pt x="60" y="72"/>
                  </a:cubicBezTo>
                  <a:cubicBezTo>
                    <a:pt x="12" y="298"/>
                    <a:pt x="0" y="441"/>
                    <a:pt x="0" y="453"/>
                  </a:cubicBezTo>
                  <a:cubicBezTo>
                    <a:pt x="0" y="476"/>
                    <a:pt x="12" y="500"/>
                    <a:pt x="24" y="524"/>
                  </a:cubicBezTo>
                  <a:cubicBezTo>
                    <a:pt x="48" y="536"/>
                    <a:pt x="72" y="548"/>
                    <a:pt x="95" y="548"/>
                  </a:cubicBezTo>
                  <a:lnTo>
                    <a:pt x="6441" y="548"/>
                  </a:lnTo>
                  <a:cubicBezTo>
                    <a:pt x="6489" y="548"/>
                    <a:pt x="6537" y="512"/>
                    <a:pt x="6537" y="453"/>
                  </a:cubicBezTo>
                  <a:lnTo>
                    <a:pt x="6537" y="155"/>
                  </a:lnTo>
                  <a:cubicBezTo>
                    <a:pt x="6537" y="131"/>
                    <a:pt x="6537" y="119"/>
                    <a:pt x="6537" y="107"/>
                  </a:cubicBezTo>
                  <a:lnTo>
                    <a:pt x="6537" y="84"/>
                  </a:lnTo>
                  <a:cubicBezTo>
                    <a:pt x="6525" y="36"/>
                    <a:pt x="6489" y="0"/>
                    <a:pt x="644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1"/>
            <p:cNvSpPr/>
            <p:nvPr/>
          </p:nvSpPr>
          <p:spPr>
            <a:xfrm>
              <a:off x="2148815" y="5083317"/>
              <a:ext cx="25536" cy="22144"/>
            </a:xfrm>
            <a:custGeom>
              <a:rect b="b" l="l" r="r" t="t"/>
              <a:pathLst>
                <a:path extrusionOk="0" h="692" w="798">
                  <a:moveTo>
                    <a:pt x="688" y="1"/>
                  </a:moveTo>
                  <a:cubicBezTo>
                    <a:pt x="655" y="1"/>
                    <a:pt x="623" y="16"/>
                    <a:pt x="607" y="48"/>
                  </a:cubicBezTo>
                  <a:cubicBezTo>
                    <a:pt x="429" y="370"/>
                    <a:pt x="72" y="513"/>
                    <a:pt x="72" y="513"/>
                  </a:cubicBezTo>
                  <a:cubicBezTo>
                    <a:pt x="24" y="536"/>
                    <a:pt x="0" y="584"/>
                    <a:pt x="24" y="632"/>
                  </a:cubicBezTo>
                  <a:cubicBezTo>
                    <a:pt x="36" y="679"/>
                    <a:pt x="72" y="691"/>
                    <a:pt x="107" y="691"/>
                  </a:cubicBezTo>
                  <a:lnTo>
                    <a:pt x="143" y="691"/>
                  </a:lnTo>
                  <a:cubicBezTo>
                    <a:pt x="167" y="679"/>
                    <a:pt x="560" y="524"/>
                    <a:pt x="774" y="143"/>
                  </a:cubicBezTo>
                  <a:cubicBezTo>
                    <a:pt x="798" y="96"/>
                    <a:pt x="786" y="36"/>
                    <a:pt x="738" y="12"/>
                  </a:cubicBezTo>
                  <a:cubicBezTo>
                    <a:pt x="722" y="5"/>
                    <a:pt x="705" y="1"/>
                    <a:pt x="68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1"/>
            <p:cNvSpPr/>
            <p:nvPr/>
          </p:nvSpPr>
          <p:spPr>
            <a:xfrm>
              <a:off x="2164047" y="5090869"/>
              <a:ext cx="22880" cy="23712"/>
            </a:xfrm>
            <a:custGeom>
              <a:rect b="b" l="l" r="r" t="t"/>
              <a:pathLst>
                <a:path extrusionOk="0" h="741" w="715">
                  <a:moveTo>
                    <a:pt x="612" y="0"/>
                  </a:moveTo>
                  <a:cubicBezTo>
                    <a:pt x="569" y="0"/>
                    <a:pt x="523" y="33"/>
                    <a:pt x="512" y="74"/>
                  </a:cubicBezTo>
                  <a:cubicBezTo>
                    <a:pt x="512" y="86"/>
                    <a:pt x="441" y="384"/>
                    <a:pt x="72" y="562"/>
                  </a:cubicBezTo>
                  <a:cubicBezTo>
                    <a:pt x="24" y="586"/>
                    <a:pt x="0" y="646"/>
                    <a:pt x="24" y="693"/>
                  </a:cubicBezTo>
                  <a:cubicBezTo>
                    <a:pt x="48" y="729"/>
                    <a:pt x="84" y="741"/>
                    <a:pt x="119" y="741"/>
                  </a:cubicBezTo>
                  <a:cubicBezTo>
                    <a:pt x="131" y="741"/>
                    <a:pt x="143" y="741"/>
                    <a:pt x="155" y="729"/>
                  </a:cubicBezTo>
                  <a:cubicBezTo>
                    <a:pt x="620" y="515"/>
                    <a:pt x="703" y="134"/>
                    <a:pt x="703" y="110"/>
                  </a:cubicBezTo>
                  <a:cubicBezTo>
                    <a:pt x="715" y="62"/>
                    <a:pt x="679" y="15"/>
                    <a:pt x="631" y="3"/>
                  </a:cubicBezTo>
                  <a:cubicBezTo>
                    <a:pt x="625" y="1"/>
                    <a:pt x="619" y="0"/>
                    <a:pt x="61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1"/>
            <p:cNvSpPr/>
            <p:nvPr/>
          </p:nvSpPr>
          <p:spPr>
            <a:xfrm>
              <a:off x="1941167" y="4925973"/>
              <a:ext cx="138720" cy="183680"/>
            </a:xfrm>
            <a:custGeom>
              <a:rect b="b" l="l" r="r" t="t"/>
              <a:pathLst>
                <a:path extrusionOk="0" h="5740" w="4335">
                  <a:moveTo>
                    <a:pt x="977" y="0"/>
                  </a:moveTo>
                  <a:cubicBezTo>
                    <a:pt x="977" y="0"/>
                    <a:pt x="738" y="3775"/>
                    <a:pt x="500" y="4418"/>
                  </a:cubicBezTo>
                  <a:cubicBezTo>
                    <a:pt x="191" y="5263"/>
                    <a:pt x="0" y="5739"/>
                    <a:pt x="0" y="5739"/>
                  </a:cubicBezTo>
                  <a:lnTo>
                    <a:pt x="3036" y="5322"/>
                  </a:lnTo>
                  <a:cubicBezTo>
                    <a:pt x="3036" y="5322"/>
                    <a:pt x="2655" y="4822"/>
                    <a:pt x="2846" y="4156"/>
                  </a:cubicBezTo>
                  <a:cubicBezTo>
                    <a:pt x="3036" y="3489"/>
                    <a:pt x="4334" y="143"/>
                    <a:pt x="4334" y="143"/>
                  </a:cubicBezTo>
                  <a:lnTo>
                    <a:pt x="9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1"/>
            <p:cNvSpPr/>
            <p:nvPr/>
          </p:nvSpPr>
          <p:spPr>
            <a:xfrm>
              <a:off x="1937359" y="4922933"/>
              <a:ext cx="145952" cy="189760"/>
            </a:xfrm>
            <a:custGeom>
              <a:rect b="b" l="l" r="r" t="t"/>
              <a:pathLst>
                <a:path extrusionOk="0" h="5930" w="4561">
                  <a:moveTo>
                    <a:pt x="1096" y="0"/>
                  </a:moveTo>
                  <a:cubicBezTo>
                    <a:pt x="1048" y="0"/>
                    <a:pt x="1000" y="36"/>
                    <a:pt x="1000" y="83"/>
                  </a:cubicBezTo>
                  <a:cubicBezTo>
                    <a:pt x="1000" y="131"/>
                    <a:pt x="750" y="3858"/>
                    <a:pt x="524" y="4477"/>
                  </a:cubicBezTo>
                  <a:cubicBezTo>
                    <a:pt x="226" y="5310"/>
                    <a:pt x="24" y="5798"/>
                    <a:pt x="24" y="5798"/>
                  </a:cubicBezTo>
                  <a:cubicBezTo>
                    <a:pt x="0" y="5846"/>
                    <a:pt x="24" y="5906"/>
                    <a:pt x="84" y="5929"/>
                  </a:cubicBezTo>
                  <a:lnTo>
                    <a:pt x="119" y="5929"/>
                  </a:lnTo>
                  <a:cubicBezTo>
                    <a:pt x="155" y="5929"/>
                    <a:pt x="191" y="5906"/>
                    <a:pt x="203" y="5870"/>
                  </a:cubicBezTo>
                  <a:cubicBezTo>
                    <a:pt x="203" y="5870"/>
                    <a:pt x="405" y="5382"/>
                    <a:pt x="703" y="4536"/>
                  </a:cubicBezTo>
                  <a:cubicBezTo>
                    <a:pt x="929" y="3941"/>
                    <a:pt x="1143" y="798"/>
                    <a:pt x="1191" y="191"/>
                  </a:cubicBezTo>
                  <a:lnTo>
                    <a:pt x="4322" y="333"/>
                  </a:lnTo>
                  <a:cubicBezTo>
                    <a:pt x="4084" y="953"/>
                    <a:pt x="3048" y="3631"/>
                    <a:pt x="2881" y="4227"/>
                  </a:cubicBezTo>
                  <a:cubicBezTo>
                    <a:pt x="2679" y="4929"/>
                    <a:pt x="3072" y="5453"/>
                    <a:pt x="3084" y="5477"/>
                  </a:cubicBezTo>
                  <a:cubicBezTo>
                    <a:pt x="3105" y="5505"/>
                    <a:pt x="3134" y="5516"/>
                    <a:pt x="3162" y="5516"/>
                  </a:cubicBezTo>
                  <a:cubicBezTo>
                    <a:pt x="3181" y="5516"/>
                    <a:pt x="3200" y="5511"/>
                    <a:pt x="3215" y="5501"/>
                  </a:cubicBezTo>
                  <a:cubicBezTo>
                    <a:pt x="3262" y="5465"/>
                    <a:pt x="3274" y="5405"/>
                    <a:pt x="3239" y="5358"/>
                  </a:cubicBezTo>
                  <a:cubicBezTo>
                    <a:pt x="3239" y="5358"/>
                    <a:pt x="2881" y="4882"/>
                    <a:pt x="3060" y="4274"/>
                  </a:cubicBezTo>
                  <a:cubicBezTo>
                    <a:pt x="3251" y="3631"/>
                    <a:pt x="4536" y="310"/>
                    <a:pt x="4548" y="274"/>
                  </a:cubicBezTo>
                  <a:cubicBezTo>
                    <a:pt x="4560" y="250"/>
                    <a:pt x="4548" y="214"/>
                    <a:pt x="4536" y="191"/>
                  </a:cubicBezTo>
                  <a:cubicBezTo>
                    <a:pt x="4525" y="155"/>
                    <a:pt x="4489" y="143"/>
                    <a:pt x="4465" y="143"/>
                  </a:cubicBezTo>
                  <a:lnTo>
                    <a:pt x="109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1"/>
            <p:cNvSpPr/>
            <p:nvPr/>
          </p:nvSpPr>
          <p:spPr>
            <a:xfrm>
              <a:off x="1967439" y="4925973"/>
              <a:ext cx="112448" cy="64416"/>
            </a:xfrm>
            <a:custGeom>
              <a:rect b="b" l="l" r="r" t="t"/>
              <a:pathLst>
                <a:path extrusionOk="0" h="2013" w="3514">
                  <a:moveTo>
                    <a:pt x="156" y="0"/>
                  </a:moveTo>
                  <a:cubicBezTo>
                    <a:pt x="156" y="0"/>
                    <a:pt x="96" y="965"/>
                    <a:pt x="1" y="2012"/>
                  </a:cubicBezTo>
                  <a:cubicBezTo>
                    <a:pt x="1656" y="1870"/>
                    <a:pt x="2739" y="1239"/>
                    <a:pt x="3227" y="893"/>
                  </a:cubicBezTo>
                  <a:cubicBezTo>
                    <a:pt x="3239" y="881"/>
                    <a:pt x="3239" y="858"/>
                    <a:pt x="3251" y="834"/>
                  </a:cubicBezTo>
                  <a:cubicBezTo>
                    <a:pt x="3263" y="810"/>
                    <a:pt x="3263" y="798"/>
                    <a:pt x="3275" y="774"/>
                  </a:cubicBezTo>
                  <a:cubicBezTo>
                    <a:pt x="3335" y="619"/>
                    <a:pt x="3382" y="488"/>
                    <a:pt x="3430" y="381"/>
                  </a:cubicBezTo>
                  <a:cubicBezTo>
                    <a:pt x="3430" y="369"/>
                    <a:pt x="3430" y="369"/>
                    <a:pt x="3430" y="357"/>
                  </a:cubicBezTo>
                  <a:cubicBezTo>
                    <a:pt x="3442" y="346"/>
                    <a:pt x="3442" y="334"/>
                    <a:pt x="3442" y="334"/>
                  </a:cubicBezTo>
                  <a:cubicBezTo>
                    <a:pt x="3454" y="310"/>
                    <a:pt x="3454" y="298"/>
                    <a:pt x="3465" y="274"/>
                  </a:cubicBezTo>
                  <a:cubicBezTo>
                    <a:pt x="3465" y="262"/>
                    <a:pt x="3477" y="250"/>
                    <a:pt x="3477" y="238"/>
                  </a:cubicBezTo>
                  <a:cubicBezTo>
                    <a:pt x="3477" y="227"/>
                    <a:pt x="3489" y="227"/>
                    <a:pt x="3489" y="215"/>
                  </a:cubicBezTo>
                  <a:cubicBezTo>
                    <a:pt x="3489" y="215"/>
                    <a:pt x="3489" y="203"/>
                    <a:pt x="3501" y="191"/>
                  </a:cubicBezTo>
                  <a:cubicBezTo>
                    <a:pt x="3513" y="155"/>
                    <a:pt x="3513" y="143"/>
                    <a:pt x="3513" y="143"/>
                  </a:cubicBezTo>
                  <a:lnTo>
                    <a:pt x="15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1"/>
            <p:cNvSpPr/>
            <p:nvPr/>
          </p:nvSpPr>
          <p:spPr>
            <a:xfrm>
              <a:off x="1964399" y="4922933"/>
              <a:ext cx="118912" cy="70496"/>
            </a:xfrm>
            <a:custGeom>
              <a:rect b="b" l="l" r="r" t="t"/>
              <a:pathLst>
                <a:path extrusionOk="0" h="2203" w="3716">
                  <a:moveTo>
                    <a:pt x="346" y="191"/>
                  </a:moveTo>
                  <a:lnTo>
                    <a:pt x="3477" y="333"/>
                  </a:lnTo>
                  <a:lnTo>
                    <a:pt x="3453" y="393"/>
                  </a:lnTo>
                  <a:cubicBezTo>
                    <a:pt x="3441" y="405"/>
                    <a:pt x="3441" y="405"/>
                    <a:pt x="3441" y="417"/>
                  </a:cubicBezTo>
                  <a:cubicBezTo>
                    <a:pt x="3441" y="429"/>
                    <a:pt x="3430" y="429"/>
                    <a:pt x="3430" y="441"/>
                  </a:cubicBezTo>
                  <a:cubicBezTo>
                    <a:pt x="3394" y="548"/>
                    <a:pt x="3334" y="679"/>
                    <a:pt x="3275" y="833"/>
                  </a:cubicBezTo>
                  <a:cubicBezTo>
                    <a:pt x="3275" y="845"/>
                    <a:pt x="3263" y="869"/>
                    <a:pt x="3263" y="881"/>
                  </a:cubicBezTo>
                  <a:lnTo>
                    <a:pt x="3239" y="929"/>
                  </a:lnTo>
                  <a:cubicBezTo>
                    <a:pt x="2751" y="1274"/>
                    <a:pt x="1739" y="1846"/>
                    <a:pt x="203" y="2000"/>
                  </a:cubicBezTo>
                  <a:cubicBezTo>
                    <a:pt x="274" y="1203"/>
                    <a:pt x="322" y="452"/>
                    <a:pt x="346" y="191"/>
                  </a:cubicBezTo>
                  <a:close/>
                  <a:moveTo>
                    <a:pt x="251" y="0"/>
                  </a:moveTo>
                  <a:cubicBezTo>
                    <a:pt x="203" y="0"/>
                    <a:pt x="155" y="36"/>
                    <a:pt x="155" y="83"/>
                  </a:cubicBezTo>
                  <a:cubicBezTo>
                    <a:pt x="155" y="95"/>
                    <a:pt x="96" y="1072"/>
                    <a:pt x="1" y="2096"/>
                  </a:cubicBezTo>
                  <a:cubicBezTo>
                    <a:pt x="1" y="2131"/>
                    <a:pt x="12" y="2155"/>
                    <a:pt x="24" y="2179"/>
                  </a:cubicBezTo>
                  <a:cubicBezTo>
                    <a:pt x="48" y="2191"/>
                    <a:pt x="72" y="2203"/>
                    <a:pt x="96" y="2203"/>
                  </a:cubicBezTo>
                  <a:lnTo>
                    <a:pt x="108" y="2203"/>
                  </a:lnTo>
                  <a:cubicBezTo>
                    <a:pt x="1775" y="2060"/>
                    <a:pt x="2870" y="1429"/>
                    <a:pt x="3382" y="1072"/>
                  </a:cubicBezTo>
                  <a:cubicBezTo>
                    <a:pt x="3394" y="1060"/>
                    <a:pt x="3406" y="1048"/>
                    <a:pt x="3406" y="1024"/>
                  </a:cubicBezTo>
                  <a:lnTo>
                    <a:pt x="3441" y="953"/>
                  </a:lnTo>
                  <a:cubicBezTo>
                    <a:pt x="3441" y="929"/>
                    <a:pt x="3453" y="917"/>
                    <a:pt x="3453" y="905"/>
                  </a:cubicBezTo>
                  <a:cubicBezTo>
                    <a:pt x="3513" y="750"/>
                    <a:pt x="3572" y="607"/>
                    <a:pt x="3608" y="500"/>
                  </a:cubicBezTo>
                  <a:cubicBezTo>
                    <a:pt x="3620" y="500"/>
                    <a:pt x="3620" y="488"/>
                    <a:pt x="3620" y="488"/>
                  </a:cubicBezTo>
                  <a:cubicBezTo>
                    <a:pt x="3620" y="476"/>
                    <a:pt x="3632" y="464"/>
                    <a:pt x="3632" y="464"/>
                  </a:cubicBezTo>
                  <a:lnTo>
                    <a:pt x="3644" y="405"/>
                  </a:lnTo>
                  <a:cubicBezTo>
                    <a:pt x="3644" y="405"/>
                    <a:pt x="3656" y="393"/>
                    <a:pt x="3656" y="393"/>
                  </a:cubicBezTo>
                  <a:cubicBezTo>
                    <a:pt x="3656" y="381"/>
                    <a:pt x="3668" y="369"/>
                    <a:pt x="3668" y="345"/>
                  </a:cubicBezTo>
                  <a:lnTo>
                    <a:pt x="3680" y="322"/>
                  </a:lnTo>
                  <a:cubicBezTo>
                    <a:pt x="3691" y="298"/>
                    <a:pt x="3703" y="274"/>
                    <a:pt x="3703" y="274"/>
                  </a:cubicBezTo>
                  <a:cubicBezTo>
                    <a:pt x="3715" y="250"/>
                    <a:pt x="3703" y="214"/>
                    <a:pt x="3691" y="191"/>
                  </a:cubicBezTo>
                  <a:cubicBezTo>
                    <a:pt x="3680" y="167"/>
                    <a:pt x="3644" y="143"/>
                    <a:pt x="3620" y="143"/>
                  </a:cubicBezTo>
                  <a:lnTo>
                    <a:pt x="251"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1"/>
            <p:cNvSpPr/>
            <p:nvPr/>
          </p:nvSpPr>
          <p:spPr>
            <a:xfrm>
              <a:off x="1924399" y="5079093"/>
              <a:ext cx="203104" cy="64832"/>
            </a:xfrm>
            <a:custGeom>
              <a:rect b="b" l="l" r="r" t="t"/>
              <a:pathLst>
                <a:path extrusionOk="0" h="2026" w="6347">
                  <a:moveTo>
                    <a:pt x="3475" y="1"/>
                  </a:moveTo>
                  <a:cubicBezTo>
                    <a:pt x="3432" y="1"/>
                    <a:pt x="3388" y="9"/>
                    <a:pt x="3346" y="25"/>
                  </a:cubicBezTo>
                  <a:cubicBezTo>
                    <a:pt x="3022" y="166"/>
                    <a:pt x="2266" y="414"/>
                    <a:pt x="1024" y="414"/>
                  </a:cubicBezTo>
                  <a:cubicBezTo>
                    <a:pt x="898" y="414"/>
                    <a:pt x="767" y="412"/>
                    <a:pt x="631" y="406"/>
                  </a:cubicBezTo>
                  <a:cubicBezTo>
                    <a:pt x="84" y="990"/>
                    <a:pt x="0" y="2026"/>
                    <a:pt x="0" y="2026"/>
                  </a:cubicBezTo>
                  <a:lnTo>
                    <a:pt x="6346" y="2026"/>
                  </a:lnTo>
                  <a:lnTo>
                    <a:pt x="6346" y="1728"/>
                  </a:lnTo>
                  <a:cubicBezTo>
                    <a:pt x="6334" y="1037"/>
                    <a:pt x="5953" y="799"/>
                    <a:pt x="5168" y="740"/>
                  </a:cubicBezTo>
                  <a:cubicBezTo>
                    <a:pt x="4596" y="704"/>
                    <a:pt x="3989" y="287"/>
                    <a:pt x="3691" y="73"/>
                  </a:cubicBezTo>
                  <a:cubicBezTo>
                    <a:pt x="3630" y="27"/>
                    <a:pt x="3553" y="1"/>
                    <a:pt x="3475"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1"/>
            <p:cNvSpPr/>
            <p:nvPr/>
          </p:nvSpPr>
          <p:spPr>
            <a:xfrm>
              <a:off x="1921359" y="5076181"/>
              <a:ext cx="209184" cy="70784"/>
            </a:xfrm>
            <a:custGeom>
              <a:rect b="b" l="l" r="r" t="t"/>
              <a:pathLst>
                <a:path extrusionOk="0" h="2212" w="6537">
                  <a:moveTo>
                    <a:pt x="3574" y="192"/>
                  </a:moveTo>
                  <a:cubicBezTo>
                    <a:pt x="3630" y="192"/>
                    <a:pt x="3687" y="210"/>
                    <a:pt x="3739" y="247"/>
                  </a:cubicBezTo>
                  <a:cubicBezTo>
                    <a:pt x="4048" y="486"/>
                    <a:pt x="4679" y="890"/>
                    <a:pt x="5263" y="926"/>
                  </a:cubicBezTo>
                  <a:cubicBezTo>
                    <a:pt x="6048" y="986"/>
                    <a:pt x="6334" y="1212"/>
                    <a:pt x="6346" y="1819"/>
                  </a:cubicBezTo>
                  <a:lnTo>
                    <a:pt x="6346" y="2021"/>
                  </a:lnTo>
                  <a:lnTo>
                    <a:pt x="203" y="2021"/>
                  </a:lnTo>
                  <a:cubicBezTo>
                    <a:pt x="238" y="1759"/>
                    <a:pt x="369" y="1045"/>
                    <a:pt x="774" y="593"/>
                  </a:cubicBezTo>
                  <a:cubicBezTo>
                    <a:pt x="908" y="598"/>
                    <a:pt x="1037" y="601"/>
                    <a:pt x="1161" y="601"/>
                  </a:cubicBezTo>
                  <a:cubicBezTo>
                    <a:pt x="2384" y="601"/>
                    <a:pt x="3142" y="352"/>
                    <a:pt x="3477" y="212"/>
                  </a:cubicBezTo>
                  <a:cubicBezTo>
                    <a:pt x="3508" y="198"/>
                    <a:pt x="3541" y="192"/>
                    <a:pt x="3574" y="192"/>
                  </a:cubicBezTo>
                  <a:close/>
                  <a:moveTo>
                    <a:pt x="3572" y="1"/>
                  </a:moveTo>
                  <a:cubicBezTo>
                    <a:pt x="3515" y="1"/>
                    <a:pt x="3458" y="11"/>
                    <a:pt x="3405" y="33"/>
                  </a:cubicBezTo>
                  <a:cubicBezTo>
                    <a:pt x="3071" y="173"/>
                    <a:pt x="2338" y="410"/>
                    <a:pt x="1126" y="410"/>
                  </a:cubicBezTo>
                  <a:cubicBezTo>
                    <a:pt x="998" y="410"/>
                    <a:pt x="865" y="408"/>
                    <a:pt x="726" y="402"/>
                  </a:cubicBezTo>
                  <a:cubicBezTo>
                    <a:pt x="703" y="402"/>
                    <a:pt x="679" y="414"/>
                    <a:pt x="655" y="426"/>
                  </a:cubicBezTo>
                  <a:cubicBezTo>
                    <a:pt x="95" y="1021"/>
                    <a:pt x="0" y="2069"/>
                    <a:pt x="0" y="2117"/>
                  </a:cubicBezTo>
                  <a:cubicBezTo>
                    <a:pt x="0" y="2140"/>
                    <a:pt x="12" y="2164"/>
                    <a:pt x="24" y="2188"/>
                  </a:cubicBezTo>
                  <a:cubicBezTo>
                    <a:pt x="48" y="2200"/>
                    <a:pt x="72" y="2212"/>
                    <a:pt x="95" y="2212"/>
                  </a:cubicBezTo>
                  <a:lnTo>
                    <a:pt x="6441" y="2212"/>
                  </a:lnTo>
                  <a:cubicBezTo>
                    <a:pt x="6501" y="2212"/>
                    <a:pt x="6537" y="2176"/>
                    <a:pt x="6537" y="2117"/>
                  </a:cubicBezTo>
                  <a:lnTo>
                    <a:pt x="6537" y="1819"/>
                  </a:lnTo>
                  <a:cubicBezTo>
                    <a:pt x="6525" y="938"/>
                    <a:pt x="5918" y="783"/>
                    <a:pt x="5275" y="736"/>
                  </a:cubicBezTo>
                  <a:cubicBezTo>
                    <a:pt x="4739" y="700"/>
                    <a:pt x="4155" y="319"/>
                    <a:pt x="3846" y="93"/>
                  </a:cubicBezTo>
                  <a:cubicBezTo>
                    <a:pt x="3770" y="32"/>
                    <a:pt x="3671" y="1"/>
                    <a:pt x="357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1"/>
            <p:cNvSpPr/>
            <p:nvPr/>
          </p:nvSpPr>
          <p:spPr>
            <a:xfrm>
              <a:off x="1924399" y="5132469"/>
              <a:ext cx="203104" cy="11456"/>
            </a:xfrm>
            <a:custGeom>
              <a:rect b="b" l="l" r="r" t="t"/>
              <a:pathLst>
                <a:path extrusionOk="0" h="358" w="6347">
                  <a:moveTo>
                    <a:pt x="60" y="0"/>
                  </a:moveTo>
                  <a:cubicBezTo>
                    <a:pt x="12" y="215"/>
                    <a:pt x="0" y="358"/>
                    <a:pt x="0" y="358"/>
                  </a:cubicBezTo>
                  <a:lnTo>
                    <a:pt x="6346" y="358"/>
                  </a:lnTo>
                  <a:lnTo>
                    <a:pt x="6346" y="60"/>
                  </a:lnTo>
                  <a:cubicBezTo>
                    <a:pt x="6346" y="36"/>
                    <a:pt x="6346" y="24"/>
                    <a:pt x="634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1"/>
            <p:cNvSpPr/>
            <p:nvPr/>
          </p:nvSpPr>
          <p:spPr>
            <a:xfrm>
              <a:off x="1921359" y="5129429"/>
              <a:ext cx="209184" cy="17536"/>
            </a:xfrm>
            <a:custGeom>
              <a:rect b="b" l="l" r="r" t="t"/>
              <a:pathLst>
                <a:path extrusionOk="0" h="548" w="6537">
                  <a:moveTo>
                    <a:pt x="6346" y="191"/>
                  </a:moveTo>
                  <a:lnTo>
                    <a:pt x="6346" y="357"/>
                  </a:lnTo>
                  <a:lnTo>
                    <a:pt x="203" y="357"/>
                  </a:lnTo>
                  <a:cubicBezTo>
                    <a:pt x="214" y="310"/>
                    <a:pt x="214" y="262"/>
                    <a:pt x="226" y="191"/>
                  </a:cubicBezTo>
                  <a:close/>
                  <a:moveTo>
                    <a:pt x="155" y="0"/>
                  </a:moveTo>
                  <a:cubicBezTo>
                    <a:pt x="107" y="0"/>
                    <a:pt x="72" y="36"/>
                    <a:pt x="60" y="72"/>
                  </a:cubicBezTo>
                  <a:cubicBezTo>
                    <a:pt x="12" y="298"/>
                    <a:pt x="0" y="441"/>
                    <a:pt x="0" y="453"/>
                  </a:cubicBezTo>
                  <a:cubicBezTo>
                    <a:pt x="0" y="476"/>
                    <a:pt x="12" y="500"/>
                    <a:pt x="24" y="524"/>
                  </a:cubicBezTo>
                  <a:cubicBezTo>
                    <a:pt x="48" y="536"/>
                    <a:pt x="72" y="548"/>
                    <a:pt x="95" y="548"/>
                  </a:cubicBezTo>
                  <a:lnTo>
                    <a:pt x="6441" y="548"/>
                  </a:lnTo>
                  <a:cubicBezTo>
                    <a:pt x="6501" y="548"/>
                    <a:pt x="6537" y="512"/>
                    <a:pt x="6537" y="453"/>
                  </a:cubicBezTo>
                  <a:lnTo>
                    <a:pt x="6537" y="155"/>
                  </a:lnTo>
                  <a:cubicBezTo>
                    <a:pt x="6537" y="131"/>
                    <a:pt x="6537" y="119"/>
                    <a:pt x="6537" y="107"/>
                  </a:cubicBezTo>
                  <a:lnTo>
                    <a:pt x="6537" y="84"/>
                  </a:lnTo>
                  <a:cubicBezTo>
                    <a:pt x="6525" y="36"/>
                    <a:pt x="6489" y="0"/>
                    <a:pt x="644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1"/>
            <p:cNvSpPr/>
            <p:nvPr/>
          </p:nvSpPr>
          <p:spPr>
            <a:xfrm>
              <a:off x="2027279" y="5083317"/>
              <a:ext cx="25536" cy="22144"/>
            </a:xfrm>
            <a:custGeom>
              <a:rect b="b" l="l" r="r" t="t"/>
              <a:pathLst>
                <a:path extrusionOk="0" h="692" w="798">
                  <a:moveTo>
                    <a:pt x="691" y="1"/>
                  </a:moveTo>
                  <a:cubicBezTo>
                    <a:pt x="660" y="1"/>
                    <a:pt x="631" y="16"/>
                    <a:pt x="607" y="48"/>
                  </a:cubicBezTo>
                  <a:cubicBezTo>
                    <a:pt x="429" y="370"/>
                    <a:pt x="83" y="513"/>
                    <a:pt x="71" y="513"/>
                  </a:cubicBezTo>
                  <a:cubicBezTo>
                    <a:pt x="24" y="536"/>
                    <a:pt x="0" y="584"/>
                    <a:pt x="24" y="632"/>
                  </a:cubicBezTo>
                  <a:cubicBezTo>
                    <a:pt x="36" y="679"/>
                    <a:pt x="71" y="691"/>
                    <a:pt x="107" y="691"/>
                  </a:cubicBezTo>
                  <a:lnTo>
                    <a:pt x="143" y="691"/>
                  </a:lnTo>
                  <a:cubicBezTo>
                    <a:pt x="167" y="679"/>
                    <a:pt x="560" y="524"/>
                    <a:pt x="774" y="143"/>
                  </a:cubicBezTo>
                  <a:cubicBezTo>
                    <a:pt x="798" y="96"/>
                    <a:pt x="786" y="36"/>
                    <a:pt x="738" y="12"/>
                  </a:cubicBezTo>
                  <a:cubicBezTo>
                    <a:pt x="722" y="5"/>
                    <a:pt x="706" y="1"/>
                    <a:pt x="69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1"/>
            <p:cNvSpPr/>
            <p:nvPr/>
          </p:nvSpPr>
          <p:spPr>
            <a:xfrm>
              <a:off x="2042511" y="5090869"/>
              <a:ext cx="22880" cy="23712"/>
            </a:xfrm>
            <a:custGeom>
              <a:rect b="b" l="l" r="r" t="t"/>
              <a:pathLst>
                <a:path extrusionOk="0" h="741" w="715">
                  <a:moveTo>
                    <a:pt x="612" y="0"/>
                  </a:moveTo>
                  <a:cubicBezTo>
                    <a:pt x="569" y="0"/>
                    <a:pt x="523" y="33"/>
                    <a:pt x="512" y="74"/>
                  </a:cubicBezTo>
                  <a:cubicBezTo>
                    <a:pt x="512" y="86"/>
                    <a:pt x="441" y="384"/>
                    <a:pt x="72" y="562"/>
                  </a:cubicBezTo>
                  <a:cubicBezTo>
                    <a:pt x="24" y="586"/>
                    <a:pt x="0" y="646"/>
                    <a:pt x="24" y="693"/>
                  </a:cubicBezTo>
                  <a:cubicBezTo>
                    <a:pt x="48" y="729"/>
                    <a:pt x="84" y="741"/>
                    <a:pt x="119" y="741"/>
                  </a:cubicBezTo>
                  <a:cubicBezTo>
                    <a:pt x="131" y="741"/>
                    <a:pt x="143" y="741"/>
                    <a:pt x="155" y="729"/>
                  </a:cubicBezTo>
                  <a:cubicBezTo>
                    <a:pt x="619" y="515"/>
                    <a:pt x="703" y="134"/>
                    <a:pt x="703" y="122"/>
                  </a:cubicBezTo>
                  <a:cubicBezTo>
                    <a:pt x="715" y="62"/>
                    <a:pt x="679" y="15"/>
                    <a:pt x="631" y="3"/>
                  </a:cubicBezTo>
                  <a:cubicBezTo>
                    <a:pt x="625" y="1"/>
                    <a:pt x="619" y="0"/>
                    <a:pt x="61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1"/>
            <p:cNvSpPr/>
            <p:nvPr/>
          </p:nvSpPr>
          <p:spPr>
            <a:xfrm>
              <a:off x="1808559" y="4492021"/>
              <a:ext cx="509440" cy="454176"/>
            </a:xfrm>
            <a:custGeom>
              <a:rect b="b" l="l" r="r" t="t"/>
              <a:pathLst>
                <a:path extrusionOk="0" h="14193" w="15920">
                  <a:moveTo>
                    <a:pt x="3025" y="0"/>
                  </a:moveTo>
                  <a:lnTo>
                    <a:pt x="1" y="1036"/>
                  </a:lnTo>
                  <a:lnTo>
                    <a:pt x="501" y="4441"/>
                  </a:lnTo>
                  <a:lnTo>
                    <a:pt x="9014" y="7489"/>
                  </a:lnTo>
                  <a:lnTo>
                    <a:pt x="7204" y="13621"/>
                  </a:lnTo>
                  <a:cubicBezTo>
                    <a:pt x="8272" y="14049"/>
                    <a:pt x="9256" y="14192"/>
                    <a:pt x="10094" y="14192"/>
                  </a:cubicBezTo>
                  <a:cubicBezTo>
                    <a:pt x="11770" y="14192"/>
                    <a:pt x="12860" y="13621"/>
                    <a:pt x="12860" y="13621"/>
                  </a:cubicBezTo>
                  <a:cubicBezTo>
                    <a:pt x="12860" y="13621"/>
                    <a:pt x="15920" y="7930"/>
                    <a:pt x="14705" y="5346"/>
                  </a:cubicBezTo>
                  <a:cubicBezTo>
                    <a:pt x="13491" y="2750"/>
                    <a:pt x="3656" y="988"/>
                    <a:pt x="3656" y="988"/>
                  </a:cubicBezTo>
                  <a:lnTo>
                    <a:pt x="302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1"/>
            <p:cNvSpPr/>
            <p:nvPr/>
          </p:nvSpPr>
          <p:spPr>
            <a:xfrm>
              <a:off x="1805135" y="4488725"/>
              <a:ext cx="507520" cy="460512"/>
            </a:xfrm>
            <a:custGeom>
              <a:rect b="b" l="l" r="r" t="t"/>
              <a:pathLst>
                <a:path extrusionOk="0" h="14391" w="15860">
                  <a:moveTo>
                    <a:pt x="3139" y="0"/>
                  </a:moveTo>
                  <a:cubicBezTo>
                    <a:pt x="3129" y="0"/>
                    <a:pt x="3119" y="3"/>
                    <a:pt x="3108" y="8"/>
                  </a:cubicBezTo>
                  <a:lnTo>
                    <a:pt x="72" y="1056"/>
                  </a:lnTo>
                  <a:cubicBezTo>
                    <a:pt x="25" y="1068"/>
                    <a:pt x="1" y="1115"/>
                    <a:pt x="13" y="1151"/>
                  </a:cubicBezTo>
                  <a:lnTo>
                    <a:pt x="513" y="4556"/>
                  </a:lnTo>
                  <a:cubicBezTo>
                    <a:pt x="513" y="4592"/>
                    <a:pt x="536" y="4627"/>
                    <a:pt x="572" y="4639"/>
                  </a:cubicBezTo>
                  <a:lnTo>
                    <a:pt x="9002" y="7652"/>
                  </a:lnTo>
                  <a:lnTo>
                    <a:pt x="7228" y="13700"/>
                  </a:lnTo>
                  <a:cubicBezTo>
                    <a:pt x="7216" y="13748"/>
                    <a:pt x="7240" y="13795"/>
                    <a:pt x="7275" y="13819"/>
                  </a:cubicBezTo>
                  <a:cubicBezTo>
                    <a:pt x="8347" y="14248"/>
                    <a:pt x="9335" y="14391"/>
                    <a:pt x="10192" y="14391"/>
                  </a:cubicBezTo>
                  <a:cubicBezTo>
                    <a:pt x="11871" y="14391"/>
                    <a:pt x="12990" y="13819"/>
                    <a:pt x="13014" y="13807"/>
                  </a:cubicBezTo>
                  <a:cubicBezTo>
                    <a:pt x="13026" y="13807"/>
                    <a:pt x="13038" y="13795"/>
                    <a:pt x="13050" y="13771"/>
                  </a:cubicBezTo>
                  <a:cubicBezTo>
                    <a:pt x="13062" y="13760"/>
                    <a:pt x="13824" y="12319"/>
                    <a:pt x="14431" y="10592"/>
                  </a:cubicBezTo>
                  <a:cubicBezTo>
                    <a:pt x="15253" y="8247"/>
                    <a:pt x="15407" y="6497"/>
                    <a:pt x="14895" y="5401"/>
                  </a:cubicBezTo>
                  <a:cubicBezTo>
                    <a:pt x="14383" y="4306"/>
                    <a:pt x="12347" y="3223"/>
                    <a:pt x="8859" y="2211"/>
                  </a:cubicBezTo>
                  <a:cubicBezTo>
                    <a:pt x="6263" y="1449"/>
                    <a:pt x="3799" y="1008"/>
                    <a:pt x="3775" y="996"/>
                  </a:cubicBezTo>
                  <a:cubicBezTo>
                    <a:pt x="3769" y="995"/>
                    <a:pt x="3762" y="994"/>
                    <a:pt x="3756" y="994"/>
                  </a:cubicBezTo>
                  <a:cubicBezTo>
                    <a:pt x="3713" y="994"/>
                    <a:pt x="3668" y="1028"/>
                    <a:pt x="3668" y="1079"/>
                  </a:cubicBezTo>
                  <a:cubicBezTo>
                    <a:pt x="3656" y="1127"/>
                    <a:pt x="3692" y="1175"/>
                    <a:pt x="3739" y="1187"/>
                  </a:cubicBezTo>
                  <a:cubicBezTo>
                    <a:pt x="3835" y="1210"/>
                    <a:pt x="13538" y="2973"/>
                    <a:pt x="14717" y="5485"/>
                  </a:cubicBezTo>
                  <a:cubicBezTo>
                    <a:pt x="15860" y="7914"/>
                    <a:pt x="13121" y="13224"/>
                    <a:pt x="12895" y="13652"/>
                  </a:cubicBezTo>
                  <a:cubicBezTo>
                    <a:pt x="12725" y="13737"/>
                    <a:pt x="11696" y="14194"/>
                    <a:pt x="10201" y="14194"/>
                  </a:cubicBezTo>
                  <a:cubicBezTo>
                    <a:pt x="9393" y="14194"/>
                    <a:pt x="8449" y="14061"/>
                    <a:pt x="7430" y="13664"/>
                  </a:cubicBezTo>
                  <a:lnTo>
                    <a:pt x="9204" y="7616"/>
                  </a:lnTo>
                  <a:cubicBezTo>
                    <a:pt x="9216" y="7568"/>
                    <a:pt x="9192" y="7521"/>
                    <a:pt x="9145" y="7509"/>
                  </a:cubicBezTo>
                  <a:lnTo>
                    <a:pt x="691" y="4473"/>
                  </a:lnTo>
                  <a:lnTo>
                    <a:pt x="215" y="1210"/>
                  </a:lnTo>
                  <a:lnTo>
                    <a:pt x="3168" y="186"/>
                  </a:lnTo>
                  <a:cubicBezTo>
                    <a:pt x="3215" y="175"/>
                    <a:pt x="3239" y="115"/>
                    <a:pt x="3227" y="67"/>
                  </a:cubicBezTo>
                  <a:cubicBezTo>
                    <a:pt x="3209" y="30"/>
                    <a:pt x="3176" y="0"/>
                    <a:pt x="313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1"/>
            <p:cNvSpPr/>
            <p:nvPr/>
          </p:nvSpPr>
          <p:spPr>
            <a:xfrm>
              <a:off x="2043663" y="4693557"/>
              <a:ext cx="111648" cy="252672"/>
            </a:xfrm>
            <a:custGeom>
              <a:rect b="b" l="l" r="r" t="t"/>
              <a:pathLst>
                <a:path extrusionOk="0" h="7896" w="3489">
                  <a:moveTo>
                    <a:pt x="3072" y="1"/>
                  </a:moveTo>
                  <a:lnTo>
                    <a:pt x="0" y="7382"/>
                  </a:lnTo>
                  <a:cubicBezTo>
                    <a:pt x="993" y="7759"/>
                    <a:pt x="1899" y="7895"/>
                    <a:pt x="2696" y="7895"/>
                  </a:cubicBezTo>
                  <a:cubicBezTo>
                    <a:pt x="2730" y="7895"/>
                    <a:pt x="2764" y="7895"/>
                    <a:pt x="2798" y="7894"/>
                  </a:cubicBezTo>
                  <a:cubicBezTo>
                    <a:pt x="3060" y="6073"/>
                    <a:pt x="3489" y="2358"/>
                    <a:pt x="307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1"/>
            <p:cNvSpPr/>
            <p:nvPr/>
          </p:nvSpPr>
          <p:spPr>
            <a:xfrm>
              <a:off x="2040591" y="4690517"/>
              <a:ext cx="117760" cy="258720"/>
            </a:xfrm>
            <a:custGeom>
              <a:rect b="b" l="l" r="r" t="t"/>
              <a:pathLst>
                <a:path extrusionOk="0" h="8085" w="3680">
                  <a:moveTo>
                    <a:pt x="3120" y="453"/>
                  </a:moveTo>
                  <a:lnTo>
                    <a:pt x="3120" y="453"/>
                  </a:lnTo>
                  <a:cubicBezTo>
                    <a:pt x="3442" y="2727"/>
                    <a:pt x="3073" y="6025"/>
                    <a:pt x="2811" y="7894"/>
                  </a:cubicBezTo>
                  <a:cubicBezTo>
                    <a:pt x="1941" y="7894"/>
                    <a:pt x="1072" y="7727"/>
                    <a:pt x="227" y="7418"/>
                  </a:cubicBezTo>
                  <a:lnTo>
                    <a:pt x="3120" y="453"/>
                  </a:lnTo>
                  <a:close/>
                  <a:moveTo>
                    <a:pt x="3180" y="0"/>
                  </a:moveTo>
                  <a:cubicBezTo>
                    <a:pt x="3132" y="0"/>
                    <a:pt x="3096" y="24"/>
                    <a:pt x="3073" y="60"/>
                  </a:cubicBezTo>
                  <a:lnTo>
                    <a:pt x="1" y="7442"/>
                  </a:lnTo>
                  <a:cubicBezTo>
                    <a:pt x="1" y="7465"/>
                    <a:pt x="1" y="7489"/>
                    <a:pt x="13" y="7513"/>
                  </a:cubicBezTo>
                  <a:cubicBezTo>
                    <a:pt x="13" y="7537"/>
                    <a:pt x="36" y="7549"/>
                    <a:pt x="60" y="7561"/>
                  </a:cubicBezTo>
                  <a:cubicBezTo>
                    <a:pt x="977" y="7906"/>
                    <a:pt x="1906" y="8085"/>
                    <a:pt x="2834" y="8085"/>
                  </a:cubicBezTo>
                  <a:lnTo>
                    <a:pt x="2894" y="8085"/>
                  </a:lnTo>
                  <a:cubicBezTo>
                    <a:pt x="2942" y="8085"/>
                    <a:pt x="2977" y="8049"/>
                    <a:pt x="2977" y="8001"/>
                  </a:cubicBezTo>
                  <a:cubicBezTo>
                    <a:pt x="3263" y="6049"/>
                    <a:pt x="3680" y="2429"/>
                    <a:pt x="3263" y="84"/>
                  </a:cubicBezTo>
                  <a:cubicBezTo>
                    <a:pt x="3251" y="36"/>
                    <a:pt x="3215" y="0"/>
                    <a:pt x="318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1"/>
            <p:cNvSpPr/>
            <p:nvPr/>
          </p:nvSpPr>
          <p:spPr>
            <a:xfrm>
              <a:off x="2149935" y="4890997"/>
              <a:ext cx="90336" cy="18240"/>
            </a:xfrm>
            <a:custGeom>
              <a:rect b="b" l="l" r="r" t="t"/>
              <a:pathLst>
                <a:path extrusionOk="0" h="570" w="2823">
                  <a:moveTo>
                    <a:pt x="2719" y="0"/>
                  </a:moveTo>
                  <a:cubicBezTo>
                    <a:pt x="2706" y="0"/>
                    <a:pt x="2693" y="3"/>
                    <a:pt x="2680" y="10"/>
                  </a:cubicBezTo>
                  <a:cubicBezTo>
                    <a:pt x="1866" y="311"/>
                    <a:pt x="1127" y="373"/>
                    <a:pt x="654" y="373"/>
                  </a:cubicBezTo>
                  <a:cubicBezTo>
                    <a:pt x="325" y="373"/>
                    <a:pt x="125" y="343"/>
                    <a:pt x="120" y="343"/>
                  </a:cubicBezTo>
                  <a:cubicBezTo>
                    <a:pt x="112" y="342"/>
                    <a:pt x="105" y="341"/>
                    <a:pt x="97" y="341"/>
                  </a:cubicBezTo>
                  <a:cubicBezTo>
                    <a:pt x="49" y="341"/>
                    <a:pt x="11" y="375"/>
                    <a:pt x="1" y="427"/>
                  </a:cubicBezTo>
                  <a:cubicBezTo>
                    <a:pt x="1" y="474"/>
                    <a:pt x="37" y="522"/>
                    <a:pt x="84" y="534"/>
                  </a:cubicBezTo>
                  <a:cubicBezTo>
                    <a:pt x="108" y="534"/>
                    <a:pt x="322" y="569"/>
                    <a:pt x="668" y="569"/>
                  </a:cubicBezTo>
                  <a:cubicBezTo>
                    <a:pt x="1156" y="569"/>
                    <a:pt x="1906" y="498"/>
                    <a:pt x="2739" y="188"/>
                  </a:cubicBezTo>
                  <a:cubicBezTo>
                    <a:pt x="2799" y="165"/>
                    <a:pt x="2823" y="105"/>
                    <a:pt x="2799" y="57"/>
                  </a:cubicBezTo>
                  <a:cubicBezTo>
                    <a:pt x="2790" y="23"/>
                    <a:pt x="2756" y="0"/>
                    <a:pt x="271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1"/>
            <p:cNvSpPr/>
            <p:nvPr/>
          </p:nvSpPr>
          <p:spPr>
            <a:xfrm>
              <a:off x="1626063" y="4504213"/>
              <a:ext cx="530016" cy="449728"/>
            </a:xfrm>
            <a:custGeom>
              <a:rect b="b" l="l" r="r" t="t"/>
              <a:pathLst>
                <a:path extrusionOk="0" h="14054" w="16563">
                  <a:moveTo>
                    <a:pt x="8692" y="0"/>
                  </a:moveTo>
                  <a:lnTo>
                    <a:pt x="1227" y="798"/>
                  </a:lnTo>
                  <a:cubicBezTo>
                    <a:pt x="1227" y="798"/>
                    <a:pt x="1" y="2989"/>
                    <a:pt x="1227" y="5465"/>
                  </a:cubicBezTo>
                  <a:cubicBezTo>
                    <a:pt x="2430" y="7870"/>
                    <a:pt x="9264" y="7989"/>
                    <a:pt x="9264" y="7989"/>
                  </a:cubicBezTo>
                  <a:lnTo>
                    <a:pt x="7609" y="13240"/>
                  </a:lnTo>
                  <a:cubicBezTo>
                    <a:pt x="7609" y="13240"/>
                    <a:pt x="9637" y="14054"/>
                    <a:pt x="12124" y="14054"/>
                  </a:cubicBezTo>
                  <a:cubicBezTo>
                    <a:pt x="12987" y="14054"/>
                    <a:pt x="13905" y="13956"/>
                    <a:pt x="14812" y="13692"/>
                  </a:cubicBezTo>
                  <a:cubicBezTo>
                    <a:pt x="14812" y="13692"/>
                    <a:pt x="16562" y="7965"/>
                    <a:pt x="16122" y="5918"/>
                  </a:cubicBezTo>
                  <a:cubicBezTo>
                    <a:pt x="15669" y="3870"/>
                    <a:pt x="10871" y="2917"/>
                    <a:pt x="10871" y="2917"/>
                  </a:cubicBezTo>
                  <a:cubicBezTo>
                    <a:pt x="10871" y="2917"/>
                    <a:pt x="10859" y="1846"/>
                    <a:pt x="8609" y="1238"/>
                  </a:cubicBezTo>
                  <a:cubicBezTo>
                    <a:pt x="8430" y="1191"/>
                    <a:pt x="8323" y="1000"/>
                    <a:pt x="8395" y="822"/>
                  </a:cubicBezTo>
                  <a:lnTo>
                    <a:pt x="869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1"/>
            <p:cNvSpPr/>
            <p:nvPr/>
          </p:nvSpPr>
          <p:spPr>
            <a:xfrm>
              <a:off x="1623023" y="4501237"/>
              <a:ext cx="536096" cy="455616"/>
            </a:xfrm>
            <a:custGeom>
              <a:rect b="b" l="l" r="r" t="t"/>
              <a:pathLst>
                <a:path extrusionOk="0" h="14238" w="16753">
                  <a:moveTo>
                    <a:pt x="8785" y="1"/>
                  </a:moveTo>
                  <a:cubicBezTo>
                    <a:pt x="8748" y="1"/>
                    <a:pt x="8713" y="25"/>
                    <a:pt x="8704" y="69"/>
                  </a:cubicBezTo>
                  <a:lnTo>
                    <a:pt x="8394" y="879"/>
                  </a:lnTo>
                  <a:cubicBezTo>
                    <a:pt x="8359" y="986"/>
                    <a:pt x="8359" y="1105"/>
                    <a:pt x="8418" y="1212"/>
                  </a:cubicBezTo>
                  <a:cubicBezTo>
                    <a:pt x="8466" y="1319"/>
                    <a:pt x="8561" y="1391"/>
                    <a:pt x="8680" y="1427"/>
                  </a:cubicBezTo>
                  <a:cubicBezTo>
                    <a:pt x="10811" y="1998"/>
                    <a:pt x="10871" y="2998"/>
                    <a:pt x="10871" y="3010"/>
                  </a:cubicBezTo>
                  <a:cubicBezTo>
                    <a:pt x="10871" y="3058"/>
                    <a:pt x="10907" y="3093"/>
                    <a:pt x="10954" y="3093"/>
                  </a:cubicBezTo>
                  <a:cubicBezTo>
                    <a:pt x="11002" y="3105"/>
                    <a:pt x="15693" y="4070"/>
                    <a:pt x="16122" y="6034"/>
                  </a:cubicBezTo>
                  <a:cubicBezTo>
                    <a:pt x="16538" y="7927"/>
                    <a:pt x="14990" y="13142"/>
                    <a:pt x="14824" y="13702"/>
                  </a:cubicBezTo>
                  <a:cubicBezTo>
                    <a:pt x="13944" y="13952"/>
                    <a:pt x="13052" y="14045"/>
                    <a:pt x="12212" y="14045"/>
                  </a:cubicBezTo>
                  <a:cubicBezTo>
                    <a:pt x="10049" y="14045"/>
                    <a:pt x="8226" y="13428"/>
                    <a:pt x="7823" y="13273"/>
                  </a:cubicBezTo>
                  <a:lnTo>
                    <a:pt x="9442" y="8118"/>
                  </a:lnTo>
                  <a:cubicBezTo>
                    <a:pt x="9454" y="8082"/>
                    <a:pt x="9454" y="8058"/>
                    <a:pt x="9430" y="8035"/>
                  </a:cubicBezTo>
                  <a:cubicBezTo>
                    <a:pt x="9418" y="7999"/>
                    <a:pt x="9383" y="7987"/>
                    <a:pt x="9359" y="7987"/>
                  </a:cubicBezTo>
                  <a:cubicBezTo>
                    <a:pt x="9287" y="7987"/>
                    <a:pt x="2572" y="7844"/>
                    <a:pt x="1405" y="5522"/>
                  </a:cubicBezTo>
                  <a:cubicBezTo>
                    <a:pt x="215" y="3117"/>
                    <a:pt x="1394" y="962"/>
                    <a:pt x="1405" y="938"/>
                  </a:cubicBezTo>
                  <a:cubicBezTo>
                    <a:pt x="1429" y="891"/>
                    <a:pt x="1417" y="831"/>
                    <a:pt x="1370" y="807"/>
                  </a:cubicBezTo>
                  <a:cubicBezTo>
                    <a:pt x="1354" y="800"/>
                    <a:pt x="1337" y="796"/>
                    <a:pt x="1320" y="796"/>
                  </a:cubicBezTo>
                  <a:cubicBezTo>
                    <a:pt x="1286" y="796"/>
                    <a:pt x="1255" y="811"/>
                    <a:pt x="1239" y="843"/>
                  </a:cubicBezTo>
                  <a:cubicBezTo>
                    <a:pt x="1227" y="867"/>
                    <a:pt x="1" y="3117"/>
                    <a:pt x="1239" y="5606"/>
                  </a:cubicBezTo>
                  <a:cubicBezTo>
                    <a:pt x="1751" y="6630"/>
                    <a:pt x="3275" y="7380"/>
                    <a:pt x="5775" y="7820"/>
                  </a:cubicBezTo>
                  <a:cubicBezTo>
                    <a:pt x="7323" y="8094"/>
                    <a:pt x="8787" y="8166"/>
                    <a:pt x="9228" y="8177"/>
                  </a:cubicBezTo>
                  <a:lnTo>
                    <a:pt x="7609" y="13309"/>
                  </a:lnTo>
                  <a:cubicBezTo>
                    <a:pt x="7597" y="13357"/>
                    <a:pt x="7621" y="13404"/>
                    <a:pt x="7668" y="13428"/>
                  </a:cubicBezTo>
                  <a:cubicBezTo>
                    <a:pt x="7692" y="13440"/>
                    <a:pt x="9740" y="14238"/>
                    <a:pt x="12228" y="14238"/>
                  </a:cubicBezTo>
                  <a:cubicBezTo>
                    <a:pt x="13097" y="14238"/>
                    <a:pt x="14014" y="14142"/>
                    <a:pt x="14931" y="13881"/>
                  </a:cubicBezTo>
                  <a:cubicBezTo>
                    <a:pt x="14955" y="13869"/>
                    <a:pt x="14990" y="13845"/>
                    <a:pt x="14990" y="13809"/>
                  </a:cubicBezTo>
                  <a:cubicBezTo>
                    <a:pt x="15062" y="13583"/>
                    <a:pt x="16753" y="8035"/>
                    <a:pt x="16312" y="5987"/>
                  </a:cubicBezTo>
                  <a:cubicBezTo>
                    <a:pt x="15872" y="4022"/>
                    <a:pt x="11669" y="3058"/>
                    <a:pt x="11050" y="2927"/>
                  </a:cubicBezTo>
                  <a:cubicBezTo>
                    <a:pt x="11002" y="2653"/>
                    <a:pt x="10692" y="1772"/>
                    <a:pt x="8728" y="1236"/>
                  </a:cubicBezTo>
                  <a:cubicBezTo>
                    <a:pt x="8668" y="1224"/>
                    <a:pt x="8621" y="1177"/>
                    <a:pt x="8585" y="1129"/>
                  </a:cubicBezTo>
                  <a:cubicBezTo>
                    <a:pt x="8561" y="1069"/>
                    <a:pt x="8549" y="998"/>
                    <a:pt x="8573" y="950"/>
                  </a:cubicBezTo>
                  <a:lnTo>
                    <a:pt x="8883" y="129"/>
                  </a:lnTo>
                  <a:cubicBezTo>
                    <a:pt x="8906" y="81"/>
                    <a:pt x="8871" y="22"/>
                    <a:pt x="8823" y="10"/>
                  </a:cubicBezTo>
                  <a:cubicBezTo>
                    <a:pt x="8811" y="4"/>
                    <a:pt x="8798" y="1"/>
                    <a:pt x="878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1"/>
            <p:cNvSpPr/>
            <p:nvPr/>
          </p:nvSpPr>
          <p:spPr>
            <a:xfrm>
              <a:off x="1891631" y="4555957"/>
              <a:ext cx="85760" cy="44672"/>
            </a:xfrm>
            <a:custGeom>
              <a:rect b="b" l="l" r="r" t="t"/>
              <a:pathLst>
                <a:path extrusionOk="0" h="1396" w="2680">
                  <a:moveTo>
                    <a:pt x="112" y="0"/>
                  </a:moveTo>
                  <a:cubicBezTo>
                    <a:pt x="69" y="0"/>
                    <a:pt x="23" y="32"/>
                    <a:pt x="12" y="74"/>
                  </a:cubicBezTo>
                  <a:cubicBezTo>
                    <a:pt x="0" y="121"/>
                    <a:pt x="36" y="181"/>
                    <a:pt x="84" y="193"/>
                  </a:cubicBezTo>
                  <a:cubicBezTo>
                    <a:pt x="1453" y="526"/>
                    <a:pt x="2501" y="1360"/>
                    <a:pt x="2513" y="1372"/>
                  </a:cubicBezTo>
                  <a:cubicBezTo>
                    <a:pt x="2536" y="1383"/>
                    <a:pt x="2548" y="1395"/>
                    <a:pt x="2572" y="1395"/>
                  </a:cubicBezTo>
                  <a:cubicBezTo>
                    <a:pt x="2608" y="1395"/>
                    <a:pt x="2632" y="1383"/>
                    <a:pt x="2644" y="1360"/>
                  </a:cubicBezTo>
                  <a:cubicBezTo>
                    <a:pt x="2679" y="1312"/>
                    <a:pt x="2679" y="1253"/>
                    <a:pt x="2632" y="1217"/>
                  </a:cubicBezTo>
                  <a:cubicBezTo>
                    <a:pt x="2596" y="1181"/>
                    <a:pt x="1548" y="348"/>
                    <a:pt x="131" y="2"/>
                  </a:cubicBezTo>
                  <a:cubicBezTo>
                    <a:pt x="125" y="1"/>
                    <a:pt x="119" y="0"/>
                    <a:pt x="11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1"/>
            <p:cNvSpPr/>
            <p:nvPr/>
          </p:nvSpPr>
          <p:spPr>
            <a:xfrm>
              <a:off x="1865711" y="4724405"/>
              <a:ext cx="68992" cy="35488"/>
            </a:xfrm>
            <a:custGeom>
              <a:rect b="b" l="l" r="r" t="t"/>
              <a:pathLst>
                <a:path extrusionOk="0" h="1109" w="2156">
                  <a:moveTo>
                    <a:pt x="2156" y="1"/>
                  </a:moveTo>
                  <a:lnTo>
                    <a:pt x="1" y="989"/>
                  </a:lnTo>
                  <a:cubicBezTo>
                    <a:pt x="1025" y="1096"/>
                    <a:pt x="1775" y="1108"/>
                    <a:pt x="1775" y="1108"/>
                  </a:cubicBezTo>
                  <a:lnTo>
                    <a:pt x="2156"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1"/>
            <p:cNvSpPr/>
            <p:nvPr/>
          </p:nvSpPr>
          <p:spPr>
            <a:xfrm>
              <a:off x="1862287" y="4721205"/>
              <a:ext cx="75488" cy="41728"/>
            </a:xfrm>
            <a:custGeom>
              <a:rect b="b" l="l" r="r" t="t"/>
              <a:pathLst>
                <a:path extrusionOk="0" h="1304" w="2359">
                  <a:moveTo>
                    <a:pt x="2096" y="280"/>
                  </a:moveTo>
                  <a:lnTo>
                    <a:pt x="1810" y="1113"/>
                  </a:lnTo>
                  <a:cubicBezTo>
                    <a:pt x="1632" y="1113"/>
                    <a:pt x="1132" y="1089"/>
                    <a:pt x="465" y="1030"/>
                  </a:cubicBezTo>
                  <a:lnTo>
                    <a:pt x="2096" y="280"/>
                  </a:lnTo>
                  <a:close/>
                  <a:moveTo>
                    <a:pt x="2246" y="1"/>
                  </a:moveTo>
                  <a:cubicBezTo>
                    <a:pt x="2235" y="1"/>
                    <a:pt x="2225" y="2"/>
                    <a:pt x="2215" y="6"/>
                  </a:cubicBezTo>
                  <a:lnTo>
                    <a:pt x="60" y="1006"/>
                  </a:lnTo>
                  <a:cubicBezTo>
                    <a:pt x="24" y="1030"/>
                    <a:pt x="1" y="1065"/>
                    <a:pt x="13" y="1113"/>
                  </a:cubicBezTo>
                  <a:cubicBezTo>
                    <a:pt x="13" y="1149"/>
                    <a:pt x="48" y="1184"/>
                    <a:pt x="96" y="1184"/>
                  </a:cubicBezTo>
                  <a:cubicBezTo>
                    <a:pt x="1120" y="1292"/>
                    <a:pt x="1870" y="1303"/>
                    <a:pt x="1870" y="1303"/>
                  </a:cubicBezTo>
                  <a:lnTo>
                    <a:pt x="1882" y="1303"/>
                  </a:lnTo>
                  <a:cubicBezTo>
                    <a:pt x="1918" y="1303"/>
                    <a:pt x="1953" y="1280"/>
                    <a:pt x="1965" y="1244"/>
                  </a:cubicBezTo>
                  <a:lnTo>
                    <a:pt x="2346" y="125"/>
                  </a:lnTo>
                  <a:cubicBezTo>
                    <a:pt x="2358" y="89"/>
                    <a:pt x="2346" y="53"/>
                    <a:pt x="2322" y="29"/>
                  </a:cubicBezTo>
                  <a:cubicBezTo>
                    <a:pt x="2305" y="12"/>
                    <a:pt x="2275" y="1"/>
                    <a:pt x="224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1"/>
            <p:cNvSpPr/>
            <p:nvPr/>
          </p:nvSpPr>
          <p:spPr>
            <a:xfrm>
              <a:off x="1644751" y="4574997"/>
              <a:ext cx="62496" cy="40864"/>
            </a:xfrm>
            <a:custGeom>
              <a:rect b="b" l="l" r="r" t="t"/>
              <a:pathLst>
                <a:path extrusionOk="0" h="1277" w="1953">
                  <a:moveTo>
                    <a:pt x="1850" y="0"/>
                  </a:moveTo>
                  <a:cubicBezTo>
                    <a:pt x="1807" y="0"/>
                    <a:pt x="1761" y="33"/>
                    <a:pt x="1750" y="74"/>
                  </a:cubicBezTo>
                  <a:cubicBezTo>
                    <a:pt x="1519" y="974"/>
                    <a:pt x="747" y="1087"/>
                    <a:pt x="354" y="1087"/>
                  </a:cubicBezTo>
                  <a:cubicBezTo>
                    <a:pt x="221" y="1087"/>
                    <a:pt x="131" y="1074"/>
                    <a:pt x="119" y="1074"/>
                  </a:cubicBezTo>
                  <a:cubicBezTo>
                    <a:pt x="113" y="1073"/>
                    <a:pt x="106" y="1072"/>
                    <a:pt x="100" y="1072"/>
                  </a:cubicBezTo>
                  <a:cubicBezTo>
                    <a:pt x="57" y="1072"/>
                    <a:pt x="12" y="1104"/>
                    <a:pt x="12" y="1146"/>
                  </a:cubicBezTo>
                  <a:cubicBezTo>
                    <a:pt x="0" y="1205"/>
                    <a:pt x="36" y="1253"/>
                    <a:pt x="84" y="1265"/>
                  </a:cubicBezTo>
                  <a:cubicBezTo>
                    <a:pt x="95" y="1265"/>
                    <a:pt x="191" y="1277"/>
                    <a:pt x="345" y="1277"/>
                  </a:cubicBezTo>
                  <a:cubicBezTo>
                    <a:pt x="786" y="1277"/>
                    <a:pt x="1679" y="1146"/>
                    <a:pt x="1941" y="122"/>
                  </a:cubicBezTo>
                  <a:cubicBezTo>
                    <a:pt x="1953" y="74"/>
                    <a:pt x="1917" y="15"/>
                    <a:pt x="1869" y="3"/>
                  </a:cubicBezTo>
                  <a:cubicBezTo>
                    <a:pt x="1863" y="1"/>
                    <a:pt x="1857" y="0"/>
                    <a:pt x="185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1"/>
            <p:cNvSpPr/>
            <p:nvPr/>
          </p:nvSpPr>
          <p:spPr>
            <a:xfrm>
              <a:off x="1906095" y="4887093"/>
              <a:ext cx="207680" cy="28224"/>
            </a:xfrm>
            <a:custGeom>
              <a:rect b="b" l="l" r="r" t="t"/>
              <a:pathLst>
                <a:path extrusionOk="0" h="882" w="6490">
                  <a:moveTo>
                    <a:pt x="106" y="1"/>
                  </a:moveTo>
                  <a:cubicBezTo>
                    <a:pt x="72" y="1"/>
                    <a:pt x="41" y="17"/>
                    <a:pt x="25" y="48"/>
                  </a:cubicBezTo>
                  <a:cubicBezTo>
                    <a:pt x="1" y="96"/>
                    <a:pt x="13" y="156"/>
                    <a:pt x="60" y="179"/>
                  </a:cubicBezTo>
                  <a:cubicBezTo>
                    <a:pt x="132" y="215"/>
                    <a:pt x="1406" y="882"/>
                    <a:pt x="3835" y="882"/>
                  </a:cubicBezTo>
                  <a:cubicBezTo>
                    <a:pt x="4585" y="882"/>
                    <a:pt x="5442" y="822"/>
                    <a:pt x="6406" y="656"/>
                  </a:cubicBezTo>
                  <a:cubicBezTo>
                    <a:pt x="6454" y="644"/>
                    <a:pt x="6490" y="596"/>
                    <a:pt x="6490" y="549"/>
                  </a:cubicBezTo>
                  <a:cubicBezTo>
                    <a:pt x="6479" y="497"/>
                    <a:pt x="6442" y="463"/>
                    <a:pt x="6393" y="463"/>
                  </a:cubicBezTo>
                  <a:cubicBezTo>
                    <a:pt x="6386" y="463"/>
                    <a:pt x="6378" y="464"/>
                    <a:pt x="6371" y="465"/>
                  </a:cubicBezTo>
                  <a:cubicBezTo>
                    <a:pt x="5433" y="627"/>
                    <a:pt x="4596" y="688"/>
                    <a:pt x="3862" y="688"/>
                  </a:cubicBezTo>
                  <a:cubicBezTo>
                    <a:pt x="1454" y="688"/>
                    <a:pt x="165" y="22"/>
                    <a:pt x="156" y="13"/>
                  </a:cubicBezTo>
                  <a:cubicBezTo>
                    <a:pt x="140" y="5"/>
                    <a:pt x="123" y="1"/>
                    <a:pt x="10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1"/>
            <p:cNvSpPr/>
            <p:nvPr/>
          </p:nvSpPr>
          <p:spPr>
            <a:xfrm>
              <a:off x="2166319" y="4270773"/>
              <a:ext cx="160448" cy="133632"/>
            </a:xfrm>
            <a:custGeom>
              <a:rect b="b" l="l" r="r" t="t"/>
              <a:pathLst>
                <a:path extrusionOk="0" h="4176" w="5014">
                  <a:moveTo>
                    <a:pt x="2849" y="1"/>
                  </a:moveTo>
                  <a:cubicBezTo>
                    <a:pt x="2798" y="1"/>
                    <a:pt x="2755" y="31"/>
                    <a:pt x="2727" y="68"/>
                  </a:cubicBezTo>
                  <a:cubicBezTo>
                    <a:pt x="2144" y="699"/>
                    <a:pt x="1727" y="1271"/>
                    <a:pt x="1263" y="2223"/>
                  </a:cubicBezTo>
                  <a:lnTo>
                    <a:pt x="1" y="2735"/>
                  </a:lnTo>
                  <a:lnTo>
                    <a:pt x="608" y="4176"/>
                  </a:lnTo>
                  <a:lnTo>
                    <a:pt x="1370" y="3664"/>
                  </a:lnTo>
                  <a:cubicBezTo>
                    <a:pt x="1467" y="3675"/>
                    <a:pt x="1561" y="3680"/>
                    <a:pt x="1652" y="3680"/>
                  </a:cubicBezTo>
                  <a:cubicBezTo>
                    <a:pt x="2504" y="3680"/>
                    <a:pt x="3049" y="3223"/>
                    <a:pt x="3049" y="3223"/>
                  </a:cubicBezTo>
                  <a:lnTo>
                    <a:pt x="3763" y="3354"/>
                  </a:lnTo>
                  <a:cubicBezTo>
                    <a:pt x="3778" y="3359"/>
                    <a:pt x="3794" y="3362"/>
                    <a:pt x="3810" y="3362"/>
                  </a:cubicBezTo>
                  <a:cubicBezTo>
                    <a:pt x="3869" y="3362"/>
                    <a:pt x="3928" y="3330"/>
                    <a:pt x="3966" y="3283"/>
                  </a:cubicBezTo>
                  <a:cubicBezTo>
                    <a:pt x="4037" y="3199"/>
                    <a:pt x="4001" y="3116"/>
                    <a:pt x="3906" y="3056"/>
                  </a:cubicBezTo>
                  <a:lnTo>
                    <a:pt x="3156" y="2735"/>
                  </a:lnTo>
                  <a:lnTo>
                    <a:pt x="4359" y="2830"/>
                  </a:lnTo>
                  <a:cubicBezTo>
                    <a:pt x="4430" y="2830"/>
                    <a:pt x="4489" y="2795"/>
                    <a:pt x="4525" y="2735"/>
                  </a:cubicBezTo>
                  <a:cubicBezTo>
                    <a:pt x="4585" y="2652"/>
                    <a:pt x="4549" y="2545"/>
                    <a:pt x="4454" y="2509"/>
                  </a:cubicBezTo>
                  <a:lnTo>
                    <a:pt x="3287" y="2092"/>
                  </a:lnTo>
                  <a:lnTo>
                    <a:pt x="4799" y="2033"/>
                  </a:lnTo>
                  <a:cubicBezTo>
                    <a:pt x="4882" y="2033"/>
                    <a:pt x="4966" y="1973"/>
                    <a:pt x="4990" y="1890"/>
                  </a:cubicBezTo>
                  <a:cubicBezTo>
                    <a:pt x="5013" y="1783"/>
                    <a:pt x="4942" y="1687"/>
                    <a:pt x="4835" y="1675"/>
                  </a:cubicBezTo>
                  <a:lnTo>
                    <a:pt x="3323" y="1497"/>
                  </a:lnTo>
                  <a:lnTo>
                    <a:pt x="4454" y="759"/>
                  </a:lnTo>
                  <a:cubicBezTo>
                    <a:pt x="4513" y="723"/>
                    <a:pt x="4537" y="640"/>
                    <a:pt x="4501" y="580"/>
                  </a:cubicBezTo>
                  <a:cubicBezTo>
                    <a:pt x="4475" y="536"/>
                    <a:pt x="4429" y="511"/>
                    <a:pt x="4378" y="511"/>
                  </a:cubicBezTo>
                  <a:cubicBezTo>
                    <a:pt x="4360" y="511"/>
                    <a:pt x="4341" y="514"/>
                    <a:pt x="4323" y="520"/>
                  </a:cubicBezTo>
                  <a:lnTo>
                    <a:pt x="2632" y="1271"/>
                  </a:lnTo>
                  <a:lnTo>
                    <a:pt x="2632" y="1271"/>
                  </a:lnTo>
                  <a:lnTo>
                    <a:pt x="2989" y="163"/>
                  </a:lnTo>
                  <a:cubicBezTo>
                    <a:pt x="3013" y="92"/>
                    <a:pt x="2965" y="20"/>
                    <a:pt x="2894" y="9"/>
                  </a:cubicBezTo>
                  <a:cubicBezTo>
                    <a:pt x="2878" y="3"/>
                    <a:pt x="2863" y="1"/>
                    <a:pt x="28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1"/>
            <p:cNvSpPr/>
            <p:nvPr/>
          </p:nvSpPr>
          <p:spPr>
            <a:xfrm>
              <a:off x="2162895" y="4267765"/>
              <a:ext cx="166528" cy="139680"/>
            </a:xfrm>
            <a:custGeom>
              <a:rect b="b" l="l" r="r" t="t"/>
              <a:pathLst>
                <a:path extrusionOk="0" h="4365" w="5204">
                  <a:moveTo>
                    <a:pt x="2960" y="0"/>
                  </a:moveTo>
                  <a:cubicBezTo>
                    <a:pt x="2876" y="0"/>
                    <a:pt x="2801" y="36"/>
                    <a:pt x="2763" y="103"/>
                  </a:cubicBezTo>
                  <a:cubicBezTo>
                    <a:pt x="2215" y="698"/>
                    <a:pt x="1787" y="1257"/>
                    <a:pt x="1298" y="2246"/>
                  </a:cubicBezTo>
                  <a:lnTo>
                    <a:pt x="72" y="2734"/>
                  </a:lnTo>
                  <a:cubicBezTo>
                    <a:pt x="24" y="2758"/>
                    <a:pt x="1" y="2805"/>
                    <a:pt x="24" y="2865"/>
                  </a:cubicBezTo>
                  <a:cubicBezTo>
                    <a:pt x="33" y="2900"/>
                    <a:pt x="67" y="2922"/>
                    <a:pt x="104" y="2922"/>
                  </a:cubicBezTo>
                  <a:cubicBezTo>
                    <a:pt x="117" y="2922"/>
                    <a:pt x="131" y="2919"/>
                    <a:pt x="144" y="2912"/>
                  </a:cubicBezTo>
                  <a:lnTo>
                    <a:pt x="1406" y="2412"/>
                  </a:lnTo>
                  <a:cubicBezTo>
                    <a:pt x="1429" y="2400"/>
                    <a:pt x="1453" y="2388"/>
                    <a:pt x="1465" y="2365"/>
                  </a:cubicBezTo>
                  <a:cubicBezTo>
                    <a:pt x="1941" y="1376"/>
                    <a:pt x="2370" y="817"/>
                    <a:pt x="2906" y="233"/>
                  </a:cubicBezTo>
                  <a:cubicBezTo>
                    <a:pt x="2906" y="222"/>
                    <a:pt x="2918" y="222"/>
                    <a:pt x="2918" y="210"/>
                  </a:cubicBezTo>
                  <a:cubicBezTo>
                    <a:pt x="2926" y="201"/>
                    <a:pt x="2940" y="193"/>
                    <a:pt x="2957" y="193"/>
                  </a:cubicBezTo>
                  <a:cubicBezTo>
                    <a:pt x="2963" y="193"/>
                    <a:pt x="2970" y="194"/>
                    <a:pt x="2977" y="198"/>
                  </a:cubicBezTo>
                  <a:cubicBezTo>
                    <a:pt x="2989" y="198"/>
                    <a:pt x="3001" y="198"/>
                    <a:pt x="3001" y="210"/>
                  </a:cubicBezTo>
                  <a:cubicBezTo>
                    <a:pt x="3001" y="210"/>
                    <a:pt x="3001" y="222"/>
                    <a:pt x="3001" y="233"/>
                  </a:cubicBezTo>
                  <a:lnTo>
                    <a:pt x="2656" y="1329"/>
                  </a:lnTo>
                  <a:cubicBezTo>
                    <a:pt x="2644" y="1365"/>
                    <a:pt x="2656" y="1412"/>
                    <a:pt x="2680" y="1436"/>
                  </a:cubicBezTo>
                  <a:cubicBezTo>
                    <a:pt x="2694" y="1450"/>
                    <a:pt x="2716" y="1456"/>
                    <a:pt x="2736" y="1456"/>
                  </a:cubicBezTo>
                  <a:cubicBezTo>
                    <a:pt x="2751" y="1456"/>
                    <a:pt x="2765" y="1453"/>
                    <a:pt x="2775" y="1448"/>
                  </a:cubicBezTo>
                  <a:lnTo>
                    <a:pt x="4466" y="710"/>
                  </a:lnTo>
                  <a:cubicBezTo>
                    <a:pt x="4472" y="706"/>
                    <a:pt x="4480" y="705"/>
                    <a:pt x="4488" y="705"/>
                  </a:cubicBezTo>
                  <a:cubicBezTo>
                    <a:pt x="4507" y="705"/>
                    <a:pt x="4525" y="713"/>
                    <a:pt x="4525" y="722"/>
                  </a:cubicBezTo>
                  <a:cubicBezTo>
                    <a:pt x="4537" y="734"/>
                    <a:pt x="4525" y="757"/>
                    <a:pt x="4501" y="769"/>
                  </a:cubicBezTo>
                  <a:lnTo>
                    <a:pt x="3370" y="1519"/>
                  </a:lnTo>
                  <a:cubicBezTo>
                    <a:pt x="3346" y="1531"/>
                    <a:pt x="3323" y="1579"/>
                    <a:pt x="3334" y="1615"/>
                  </a:cubicBezTo>
                  <a:cubicBezTo>
                    <a:pt x="3346" y="1662"/>
                    <a:pt x="3382" y="1686"/>
                    <a:pt x="3418" y="1686"/>
                  </a:cubicBezTo>
                  <a:lnTo>
                    <a:pt x="4930" y="1865"/>
                  </a:lnTo>
                  <a:cubicBezTo>
                    <a:pt x="4954" y="1865"/>
                    <a:pt x="4977" y="1877"/>
                    <a:pt x="4989" y="1900"/>
                  </a:cubicBezTo>
                  <a:cubicBezTo>
                    <a:pt x="5001" y="1912"/>
                    <a:pt x="5013" y="1936"/>
                    <a:pt x="5001" y="1960"/>
                  </a:cubicBezTo>
                  <a:cubicBezTo>
                    <a:pt x="4989" y="1996"/>
                    <a:pt x="4954" y="2031"/>
                    <a:pt x="4894" y="2031"/>
                  </a:cubicBezTo>
                  <a:lnTo>
                    <a:pt x="3382" y="2091"/>
                  </a:lnTo>
                  <a:cubicBezTo>
                    <a:pt x="3334" y="2091"/>
                    <a:pt x="3299" y="2127"/>
                    <a:pt x="3299" y="2162"/>
                  </a:cubicBezTo>
                  <a:cubicBezTo>
                    <a:pt x="3287" y="2210"/>
                    <a:pt x="3311" y="2258"/>
                    <a:pt x="3358" y="2269"/>
                  </a:cubicBezTo>
                  <a:lnTo>
                    <a:pt x="4525" y="2698"/>
                  </a:lnTo>
                  <a:cubicBezTo>
                    <a:pt x="4537" y="2698"/>
                    <a:pt x="4561" y="2710"/>
                    <a:pt x="4561" y="2734"/>
                  </a:cubicBezTo>
                  <a:cubicBezTo>
                    <a:pt x="4561" y="2746"/>
                    <a:pt x="4561" y="2769"/>
                    <a:pt x="4549" y="2781"/>
                  </a:cubicBezTo>
                  <a:cubicBezTo>
                    <a:pt x="4537" y="2805"/>
                    <a:pt x="4501" y="2829"/>
                    <a:pt x="4466" y="2829"/>
                  </a:cubicBezTo>
                  <a:lnTo>
                    <a:pt x="3275" y="2734"/>
                  </a:lnTo>
                  <a:cubicBezTo>
                    <a:pt x="3269" y="2732"/>
                    <a:pt x="3262" y="2731"/>
                    <a:pt x="3256" y="2731"/>
                  </a:cubicBezTo>
                  <a:cubicBezTo>
                    <a:pt x="3215" y="2731"/>
                    <a:pt x="3178" y="2764"/>
                    <a:pt x="3168" y="2805"/>
                  </a:cubicBezTo>
                  <a:cubicBezTo>
                    <a:pt x="3168" y="2841"/>
                    <a:pt x="3180" y="2889"/>
                    <a:pt x="3227" y="2912"/>
                  </a:cubicBezTo>
                  <a:lnTo>
                    <a:pt x="3965" y="3234"/>
                  </a:lnTo>
                  <a:cubicBezTo>
                    <a:pt x="4001" y="3258"/>
                    <a:pt x="4013" y="3281"/>
                    <a:pt x="4013" y="3293"/>
                  </a:cubicBezTo>
                  <a:cubicBezTo>
                    <a:pt x="4013" y="3293"/>
                    <a:pt x="4001" y="3305"/>
                    <a:pt x="4001" y="3317"/>
                  </a:cubicBezTo>
                  <a:cubicBezTo>
                    <a:pt x="3983" y="3344"/>
                    <a:pt x="3952" y="3357"/>
                    <a:pt x="3922" y="3357"/>
                  </a:cubicBezTo>
                  <a:cubicBezTo>
                    <a:pt x="3913" y="3357"/>
                    <a:pt x="3903" y="3356"/>
                    <a:pt x="3894" y="3353"/>
                  </a:cubicBezTo>
                  <a:lnTo>
                    <a:pt x="3180" y="3222"/>
                  </a:lnTo>
                  <a:cubicBezTo>
                    <a:pt x="3169" y="3218"/>
                    <a:pt x="3160" y="3217"/>
                    <a:pt x="3151" y="3217"/>
                  </a:cubicBezTo>
                  <a:cubicBezTo>
                    <a:pt x="3130" y="3217"/>
                    <a:pt x="3113" y="3225"/>
                    <a:pt x="3096" y="3234"/>
                  </a:cubicBezTo>
                  <a:cubicBezTo>
                    <a:pt x="3085" y="3245"/>
                    <a:pt x="2555" y="3677"/>
                    <a:pt x="1737" y="3677"/>
                  </a:cubicBezTo>
                  <a:cubicBezTo>
                    <a:pt x="1653" y="3677"/>
                    <a:pt x="1566" y="3672"/>
                    <a:pt x="1477" y="3662"/>
                  </a:cubicBezTo>
                  <a:cubicBezTo>
                    <a:pt x="1474" y="3659"/>
                    <a:pt x="1469" y="3658"/>
                    <a:pt x="1464" y="3658"/>
                  </a:cubicBezTo>
                  <a:cubicBezTo>
                    <a:pt x="1451" y="3658"/>
                    <a:pt x="1434" y="3666"/>
                    <a:pt x="1418" y="3674"/>
                  </a:cubicBezTo>
                  <a:lnTo>
                    <a:pt x="667" y="4198"/>
                  </a:lnTo>
                  <a:cubicBezTo>
                    <a:pt x="620" y="4222"/>
                    <a:pt x="608" y="4282"/>
                    <a:pt x="644" y="4329"/>
                  </a:cubicBezTo>
                  <a:cubicBezTo>
                    <a:pt x="656" y="4353"/>
                    <a:pt x="691" y="4365"/>
                    <a:pt x="715" y="4365"/>
                  </a:cubicBezTo>
                  <a:cubicBezTo>
                    <a:pt x="739" y="4365"/>
                    <a:pt x="751" y="4365"/>
                    <a:pt x="775" y="4353"/>
                  </a:cubicBezTo>
                  <a:lnTo>
                    <a:pt x="1501" y="3853"/>
                  </a:lnTo>
                  <a:cubicBezTo>
                    <a:pt x="1592" y="3863"/>
                    <a:pt x="1681" y="3867"/>
                    <a:pt x="1766" y="3867"/>
                  </a:cubicBezTo>
                  <a:cubicBezTo>
                    <a:pt x="2526" y="3867"/>
                    <a:pt x="3040" y="3519"/>
                    <a:pt x="3180" y="3412"/>
                  </a:cubicBezTo>
                  <a:lnTo>
                    <a:pt x="3858" y="3543"/>
                  </a:lnTo>
                  <a:cubicBezTo>
                    <a:pt x="3880" y="3548"/>
                    <a:pt x="3902" y="3551"/>
                    <a:pt x="3923" y="3551"/>
                  </a:cubicBezTo>
                  <a:cubicBezTo>
                    <a:pt x="4011" y="3551"/>
                    <a:pt x="4096" y="3512"/>
                    <a:pt x="4144" y="3436"/>
                  </a:cubicBezTo>
                  <a:cubicBezTo>
                    <a:pt x="4204" y="3365"/>
                    <a:pt x="4204" y="3293"/>
                    <a:pt x="4204" y="3246"/>
                  </a:cubicBezTo>
                  <a:cubicBezTo>
                    <a:pt x="4192" y="3174"/>
                    <a:pt x="4132" y="3115"/>
                    <a:pt x="4049" y="3067"/>
                  </a:cubicBezTo>
                  <a:lnTo>
                    <a:pt x="3823" y="2960"/>
                  </a:lnTo>
                  <a:lnTo>
                    <a:pt x="4454" y="3020"/>
                  </a:lnTo>
                  <a:cubicBezTo>
                    <a:pt x="4561" y="3020"/>
                    <a:pt x="4668" y="2972"/>
                    <a:pt x="4716" y="2877"/>
                  </a:cubicBezTo>
                  <a:cubicBezTo>
                    <a:pt x="4763" y="2817"/>
                    <a:pt x="4763" y="2734"/>
                    <a:pt x="4739" y="2662"/>
                  </a:cubicBezTo>
                  <a:cubicBezTo>
                    <a:pt x="4716" y="2591"/>
                    <a:pt x="4656" y="2543"/>
                    <a:pt x="4585" y="2508"/>
                  </a:cubicBezTo>
                  <a:lnTo>
                    <a:pt x="3894" y="2258"/>
                  </a:lnTo>
                  <a:lnTo>
                    <a:pt x="4906" y="2222"/>
                  </a:lnTo>
                  <a:cubicBezTo>
                    <a:pt x="5037" y="2222"/>
                    <a:pt x="5156" y="2127"/>
                    <a:pt x="5192" y="2007"/>
                  </a:cubicBezTo>
                  <a:cubicBezTo>
                    <a:pt x="5204" y="1924"/>
                    <a:pt x="5192" y="1853"/>
                    <a:pt x="5156" y="1793"/>
                  </a:cubicBezTo>
                  <a:cubicBezTo>
                    <a:pt x="5108" y="1722"/>
                    <a:pt x="5037" y="1686"/>
                    <a:pt x="4954" y="1674"/>
                  </a:cubicBezTo>
                  <a:lnTo>
                    <a:pt x="3704" y="1531"/>
                  </a:lnTo>
                  <a:lnTo>
                    <a:pt x="4608" y="936"/>
                  </a:lnTo>
                  <a:cubicBezTo>
                    <a:pt x="4716" y="865"/>
                    <a:pt x="4763" y="734"/>
                    <a:pt x="4692" y="626"/>
                  </a:cubicBezTo>
                  <a:cubicBezTo>
                    <a:pt x="4650" y="550"/>
                    <a:pt x="4572" y="510"/>
                    <a:pt x="4492" y="510"/>
                  </a:cubicBezTo>
                  <a:cubicBezTo>
                    <a:pt x="4459" y="510"/>
                    <a:pt x="4425" y="517"/>
                    <a:pt x="4394" y="531"/>
                  </a:cubicBezTo>
                  <a:lnTo>
                    <a:pt x="2894" y="1186"/>
                  </a:lnTo>
                  <a:lnTo>
                    <a:pt x="2894" y="1186"/>
                  </a:lnTo>
                  <a:lnTo>
                    <a:pt x="3180" y="293"/>
                  </a:lnTo>
                  <a:cubicBezTo>
                    <a:pt x="3203" y="233"/>
                    <a:pt x="3192" y="162"/>
                    <a:pt x="3168" y="114"/>
                  </a:cubicBezTo>
                  <a:cubicBezTo>
                    <a:pt x="3132" y="55"/>
                    <a:pt x="3084" y="19"/>
                    <a:pt x="3025" y="7"/>
                  </a:cubicBezTo>
                  <a:cubicBezTo>
                    <a:pt x="3003" y="2"/>
                    <a:pt x="2981" y="0"/>
                    <a:pt x="296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1"/>
            <p:cNvSpPr/>
            <p:nvPr/>
          </p:nvSpPr>
          <p:spPr>
            <a:xfrm>
              <a:off x="2225007" y="4308373"/>
              <a:ext cx="35072" cy="52224"/>
            </a:xfrm>
            <a:custGeom>
              <a:rect b="b" l="l" r="r" t="t"/>
              <a:pathLst>
                <a:path extrusionOk="0" h="1632" w="1096">
                  <a:moveTo>
                    <a:pt x="809" y="0"/>
                  </a:moveTo>
                  <a:cubicBezTo>
                    <a:pt x="794" y="0"/>
                    <a:pt x="778" y="4"/>
                    <a:pt x="762" y="12"/>
                  </a:cubicBezTo>
                  <a:cubicBezTo>
                    <a:pt x="715" y="36"/>
                    <a:pt x="691" y="96"/>
                    <a:pt x="715" y="143"/>
                  </a:cubicBezTo>
                  <a:cubicBezTo>
                    <a:pt x="715" y="143"/>
                    <a:pt x="893" y="488"/>
                    <a:pt x="762" y="846"/>
                  </a:cubicBezTo>
                  <a:cubicBezTo>
                    <a:pt x="667" y="1096"/>
                    <a:pt x="429" y="1298"/>
                    <a:pt x="84" y="1441"/>
                  </a:cubicBezTo>
                  <a:cubicBezTo>
                    <a:pt x="24" y="1465"/>
                    <a:pt x="0" y="1524"/>
                    <a:pt x="24" y="1572"/>
                  </a:cubicBezTo>
                  <a:cubicBezTo>
                    <a:pt x="36" y="1608"/>
                    <a:pt x="72" y="1631"/>
                    <a:pt x="119" y="1631"/>
                  </a:cubicBezTo>
                  <a:cubicBezTo>
                    <a:pt x="131" y="1631"/>
                    <a:pt x="143" y="1631"/>
                    <a:pt x="155" y="1620"/>
                  </a:cubicBezTo>
                  <a:cubicBezTo>
                    <a:pt x="560" y="1453"/>
                    <a:pt x="822" y="1215"/>
                    <a:pt x="941" y="905"/>
                  </a:cubicBezTo>
                  <a:cubicBezTo>
                    <a:pt x="1096" y="465"/>
                    <a:pt x="893" y="72"/>
                    <a:pt x="881" y="48"/>
                  </a:cubicBezTo>
                  <a:cubicBezTo>
                    <a:pt x="866" y="16"/>
                    <a:pt x="839" y="0"/>
                    <a:pt x="80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1"/>
            <p:cNvSpPr/>
            <p:nvPr/>
          </p:nvSpPr>
          <p:spPr>
            <a:xfrm>
              <a:off x="1895055" y="4109877"/>
              <a:ext cx="325024" cy="392448"/>
            </a:xfrm>
            <a:custGeom>
              <a:rect b="b" l="l" r="r" t="t"/>
              <a:pathLst>
                <a:path extrusionOk="0" h="12264" w="10157">
                  <a:moveTo>
                    <a:pt x="572" y="0"/>
                  </a:moveTo>
                  <a:lnTo>
                    <a:pt x="1" y="5501"/>
                  </a:lnTo>
                  <a:cubicBezTo>
                    <a:pt x="1" y="5501"/>
                    <a:pt x="2874" y="12264"/>
                    <a:pt x="3872" y="12264"/>
                  </a:cubicBezTo>
                  <a:cubicBezTo>
                    <a:pt x="3875" y="12264"/>
                    <a:pt x="3879" y="12264"/>
                    <a:pt x="3882" y="12264"/>
                  </a:cubicBezTo>
                  <a:cubicBezTo>
                    <a:pt x="4870" y="12216"/>
                    <a:pt x="10157" y="9216"/>
                    <a:pt x="10157" y="9216"/>
                  </a:cubicBezTo>
                  <a:cubicBezTo>
                    <a:pt x="9966" y="8406"/>
                    <a:pt x="9776" y="7573"/>
                    <a:pt x="9228" y="6894"/>
                  </a:cubicBezTo>
                  <a:lnTo>
                    <a:pt x="5180" y="8370"/>
                  </a:lnTo>
                  <a:cubicBezTo>
                    <a:pt x="5180" y="8370"/>
                    <a:pt x="3644" y="4346"/>
                    <a:pt x="3096" y="2477"/>
                  </a:cubicBezTo>
                  <a:cubicBezTo>
                    <a:pt x="2537" y="595"/>
                    <a:pt x="572" y="0"/>
                    <a:pt x="57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1"/>
            <p:cNvSpPr/>
            <p:nvPr/>
          </p:nvSpPr>
          <p:spPr>
            <a:xfrm>
              <a:off x="1895055" y="4224181"/>
              <a:ext cx="121568" cy="246528"/>
            </a:xfrm>
            <a:custGeom>
              <a:rect b="b" l="l" r="r" t="t"/>
              <a:pathLst>
                <a:path extrusionOk="0" h="7704" w="3799">
                  <a:moveTo>
                    <a:pt x="1965" y="0"/>
                  </a:moveTo>
                  <a:lnTo>
                    <a:pt x="179" y="214"/>
                  </a:lnTo>
                  <a:lnTo>
                    <a:pt x="1" y="1929"/>
                  </a:lnTo>
                  <a:cubicBezTo>
                    <a:pt x="1" y="1929"/>
                    <a:pt x="1656" y="5822"/>
                    <a:pt x="2894" y="7703"/>
                  </a:cubicBezTo>
                  <a:cubicBezTo>
                    <a:pt x="3799" y="2846"/>
                    <a:pt x="1965" y="0"/>
                    <a:pt x="196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1"/>
            <p:cNvSpPr/>
            <p:nvPr/>
          </p:nvSpPr>
          <p:spPr>
            <a:xfrm>
              <a:off x="2159471" y="4348757"/>
              <a:ext cx="29760" cy="65952"/>
            </a:xfrm>
            <a:custGeom>
              <a:rect b="b" l="l" r="r" t="t"/>
              <a:pathLst>
                <a:path extrusionOk="0" h="2061" w="930">
                  <a:moveTo>
                    <a:pt x="110" y="0"/>
                  </a:moveTo>
                  <a:cubicBezTo>
                    <a:pt x="93" y="0"/>
                    <a:pt x="76" y="4"/>
                    <a:pt x="60" y="12"/>
                  </a:cubicBezTo>
                  <a:cubicBezTo>
                    <a:pt x="12" y="36"/>
                    <a:pt x="1" y="96"/>
                    <a:pt x="24" y="143"/>
                  </a:cubicBezTo>
                  <a:cubicBezTo>
                    <a:pt x="453" y="870"/>
                    <a:pt x="727" y="1977"/>
                    <a:pt x="727" y="1989"/>
                  </a:cubicBezTo>
                  <a:cubicBezTo>
                    <a:pt x="739" y="2036"/>
                    <a:pt x="786" y="2060"/>
                    <a:pt x="822" y="2060"/>
                  </a:cubicBezTo>
                  <a:lnTo>
                    <a:pt x="846" y="2060"/>
                  </a:lnTo>
                  <a:cubicBezTo>
                    <a:pt x="893" y="2048"/>
                    <a:pt x="929" y="1989"/>
                    <a:pt x="917" y="1941"/>
                  </a:cubicBezTo>
                  <a:cubicBezTo>
                    <a:pt x="905" y="1893"/>
                    <a:pt x="643" y="798"/>
                    <a:pt x="191" y="48"/>
                  </a:cubicBezTo>
                  <a:cubicBezTo>
                    <a:pt x="175" y="16"/>
                    <a:pt x="143" y="0"/>
                    <a:pt x="11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1"/>
            <p:cNvSpPr/>
            <p:nvPr/>
          </p:nvSpPr>
          <p:spPr>
            <a:xfrm>
              <a:off x="2038511" y="4358293"/>
              <a:ext cx="22304" cy="27072"/>
            </a:xfrm>
            <a:custGeom>
              <a:rect b="b" l="l" r="r" t="t"/>
              <a:pathLst>
                <a:path extrusionOk="0" h="846" w="697">
                  <a:moveTo>
                    <a:pt x="459" y="0"/>
                  </a:moveTo>
                  <a:cubicBezTo>
                    <a:pt x="256" y="191"/>
                    <a:pt x="113" y="464"/>
                    <a:pt x="30" y="667"/>
                  </a:cubicBezTo>
                  <a:cubicBezTo>
                    <a:pt x="0" y="756"/>
                    <a:pt x="70" y="845"/>
                    <a:pt x="148" y="845"/>
                  </a:cubicBezTo>
                  <a:cubicBezTo>
                    <a:pt x="164" y="845"/>
                    <a:pt x="181" y="841"/>
                    <a:pt x="197" y="833"/>
                  </a:cubicBezTo>
                  <a:lnTo>
                    <a:pt x="697" y="607"/>
                  </a:lnTo>
                  <a:cubicBezTo>
                    <a:pt x="697" y="607"/>
                    <a:pt x="602" y="369"/>
                    <a:pt x="45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1"/>
            <p:cNvSpPr/>
            <p:nvPr/>
          </p:nvSpPr>
          <p:spPr>
            <a:xfrm>
              <a:off x="1698447" y="3858037"/>
              <a:ext cx="245024" cy="177952"/>
            </a:xfrm>
            <a:custGeom>
              <a:rect b="b" l="l" r="r" t="t"/>
              <a:pathLst>
                <a:path extrusionOk="0" h="5561" w="7657">
                  <a:moveTo>
                    <a:pt x="5871" y="0"/>
                  </a:moveTo>
                  <a:lnTo>
                    <a:pt x="1918" y="310"/>
                  </a:lnTo>
                  <a:cubicBezTo>
                    <a:pt x="822" y="1369"/>
                    <a:pt x="1" y="5560"/>
                    <a:pt x="1" y="5560"/>
                  </a:cubicBezTo>
                  <a:lnTo>
                    <a:pt x="7657" y="5251"/>
                  </a:lnTo>
                  <a:cubicBezTo>
                    <a:pt x="7657" y="5251"/>
                    <a:pt x="7109" y="1250"/>
                    <a:pt x="587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1"/>
            <p:cNvSpPr/>
            <p:nvPr/>
          </p:nvSpPr>
          <p:spPr>
            <a:xfrm>
              <a:off x="1695407" y="3854869"/>
              <a:ext cx="251104" cy="184160"/>
            </a:xfrm>
            <a:custGeom>
              <a:rect b="b" l="l" r="r" t="t"/>
              <a:pathLst>
                <a:path extrusionOk="0" h="5755" w="7847">
                  <a:moveTo>
                    <a:pt x="5961" y="1"/>
                  </a:moveTo>
                  <a:cubicBezTo>
                    <a:pt x="5936" y="1"/>
                    <a:pt x="5912" y="10"/>
                    <a:pt x="5894" y="28"/>
                  </a:cubicBezTo>
                  <a:cubicBezTo>
                    <a:pt x="5859" y="63"/>
                    <a:pt x="5859" y="135"/>
                    <a:pt x="5894" y="171"/>
                  </a:cubicBezTo>
                  <a:cubicBezTo>
                    <a:pt x="6990" y="1278"/>
                    <a:pt x="7537" y="4624"/>
                    <a:pt x="7633" y="5266"/>
                  </a:cubicBezTo>
                  <a:lnTo>
                    <a:pt x="215" y="5564"/>
                  </a:lnTo>
                  <a:cubicBezTo>
                    <a:pt x="358" y="4874"/>
                    <a:pt x="1120" y="1409"/>
                    <a:pt x="2072" y="468"/>
                  </a:cubicBezTo>
                  <a:cubicBezTo>
                    <a:pt x="2120" y="433"/>
                    <a:pt x="2120" y="373"/>
                    <a:pt x="2084" y="337"/>
                  </a:cubicBezTo>
                  <a:cubicBezTo>
                    <a:pt x="2060" y="319"/>
                    <a:pt x="2034" y="310"/>
                    <a:pt x="2008" y="310"/>
                  </a:cubicBezTo>
                  <a:cubicBezTo>
                    <a:pt x="1983" y="310"/>
                    <a:pt x="1959" y="319"/>
                    <a:pt x="1941" y="337"/>
                  </a:cubicBezTo>
                  <a:cubicBezTo>
                    <a:pt x="846" y="1409"/>
                    <a:pt x="36" y="5469"/>
                    <a:pt x="13" y="5636"/>
                  </a:cubicBezTo>
                  <a:cubicBezTo>
                    <a:pt x="1" y="5671"/>
                    <a:pt x="13" y="5695"/>
                    <a:pt x="25" y="5719"/>
                  </a:cubicBezTo>
                  <a:cubicBezTo>
                    <a:pt x="48" y="5743"/>
                    <a:pt x="72" y="5755"/>
                    <a:pt x="96" y="5755"/>
                  </a:cubicBezTo>
                  <a:lnTo>
                    <a:pt x="108" y="5755"/>
                  </a:lnTo>
                  <a:lnTo>
                    <a:pt x="7752" y="5457"/>
                  </a:lnTo>
                  <a:cubicBezTo>
                    <a:pt x="7775" y="5445"/>
                    <a:pt x="7799" y="5433"/>
                    <a:pt x="7823" y="5421"/>
                  </a:cubicBezTo>
                  <a:cubicBezTo>
                    <a:pt x="7835" y="5397"/>
                    <a:pt x="7847" y="5374"/>
                    <a:pt x="7847" y="5338"/>
                  </a:cubicBezTo>
                  <a:cubicBezTo>
                    <a:pt x="7823" y="5183"/>
                    <a:pt x="7275" y="1290"/>
                    <a:pt x="6037" y="28"/>
                  </a:cubicBezTo>
                  <a:cubicBezTo>
                    <a:pt x="6013" y="10"/>
                    <a:pt x="5987" y="1"/>
                    <a:pt x="596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1"/>
            <p:cNvSpPr/>
            <p:nvPr/>
          </p:nvSpPr>
          <p:spPr>
            <a:xfrm>
              <a:off x="1738479" y="4017269"/>
              <a:ext cx="139840" cy="134912"/>
            </a:xfrm>
            <a:custGeom>
              <a:rect b="b" l="l" r="r" t="t"/>
              <a:pathLst>
                <a:path extrusionOk="0" h="4216" w="4370">
                  <a:moveTo>
                    <a:pt x="1476" y="1"/>
                  </a:moveTo>
                  <a:cubicBezTo>
                    <a:pt x="1476" y="1"/>
                    <a:pt x="1584" y="823"/>
                    <a:pt x="1560" y="1430"/>
                  </a:cubicBezTo>
                  <a:cubicBezTo>
                    <a:pt x="1548" y="1454"/>
                    <a:pt x="1548" y="1477"/>
                    <a:pt x="1548" y="1501"/>
                  </a:cubicBezTo>
                  <a:cubicBezTo>
                    <a:pt x="1524" y="1930"/>
                    <a:pt x="1298" y="2311"/>
                    <a:pt x="929" y="2525"/>
                  </a:cubicBezTo>
                  <a:lnTo>
                    <a:pt x="0" y="3085"/>
                  </a:lnTo>
                  <a:lnTo>
                    <a:pt x="72" y="4025"/>
                  </a:lnTo>
                  <a:lnTo>
                    <a:pt x="3917" y="4216"/>
                  </a:lnTo>
                  <a:lnTo>
                    <a:pt x="4370" y="2680"/>
                  </a:lnTo>
                  <a:lnTo>
                    <a:pt x="4048" y="2466"/>
                  </a:lnTo>
                  <a:cubicBezTo>
                    <a:pt x="3691" y="2216"/>
                    <a:pt x="3453" y="1811"/>
                    <a:pt x="3429" y="1370"/>
                  </a:cubicBezTo>
                  <a:lnTo>
                    <a:pt x="3381" y="668"/>
                  </a:lnTo>
                  <a:lnTo>
                    <a:pt x="147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1"/>
            <p:cNvSpPr/>
            <p:nvPr/>
          </p:nvSpPr>
          <p:spPr>
            <a:xfrm>
              <a:off x="1735407" y="4014357"/>
              <a:ext cx="146336" cy="140864"/>
            </a:xfrm>
            <a:custGeom>
              <a:rect b="b" l="l" r="r" t="t"/>
              <a:pathLst>
                <a:path extrusionOk="0" h="4402" w="4573">
                  <a:moveTo>
                    <a:pt x="1562" y="1"/>
                  </a:moveTo>
                  <a:cubicBezTo>
                    <a:pt x="1545" y="1"/>
                    <a:pt x="1527" y="7"/>
                    <a:pt x="1513" y="21"/>
                  </a:cubicBezTo>
                  <a:cubicBezTo>
                    <a:pt x="1489" y="44"/>
                    <a:pt x="1465" y="80"/>
                    <a:pt x="1477" y="116"/>
                  </a:cubicBezTo>
                  <a:cubicBezTo>
                    <a:pt x="1477" y="116"/>
                    <a:pt x="1584" y="925"/>
                    <a:pt x="1549" y="1521"/>
                  </a:cubicBezTo>
                  <a:lnTo>
                    <a:pt x="1549" y="1533"/>
                  </a:lnTo>
                  <a:cubicBezTo>
                    <a:pt x="1549" y="1556"/>
                    <a:pt x="1549" y="1568"/>
                    <a:pt x="1549" y="1592"/>
                  </a:cubicBezTo>
                  <a:cubicBezTo>
                    <a:pt x="1525" y="1985"/>
                    <a:pt x="1311" y="2330"/>
                    <a:pt x="977" y="2533"/>
                  </a:cubicBezTo>
                  <a:lnTo>
                    <a:pt x="48" y="3092"/>
                  </a:lnTo>
                  <a:cubicBezTo>
                    <a:pt x="13" y="3104"/>
                    <a:pt x="1" y="3140"/>
                    <a:pt x="1" y="3176"/>
                  </a:cubicBezTo>
                  <a:lnTo>
                    <a:pt x="72" y="4116"/>
                  </a:lnTo>
                  <a:cubicBezTo>
                    <a:pt x="72" y="4176"/>
                    <a:pt x="120" y="4212"/>
                    <a:pt x="168" y="4212"/>
                  </a:cubicBezTo>
                  <a:cubicBezTo>
                    <a:pt x="227" y="4212"/>
                    <a:pt x="263" y="4164"/>
                    <a:pt x="263" y="4104"/>
                  </a:cubicBezTo>
                  <a:lnTo>
                    <a:pt x="203" y="3223"/>
                  </a:lnTo>
                  <a:lnTo>
                    <a:pt x="1072" y="2699"/>
                  </a:lnTo>
                  <a:cubicBezTo>
                    <a:pt x="1465" y="2461"/>
                    <a:pt x="1715" y="2056"/>
                    <a:pt x="1739" y="1604"/>
                  </a:cubicBezTo>
                  <a:cubicBezTo>
                    <a:pt x="1739" y="1592"/>
                    <a:pt x="1739" y="1568"/>
                    <a:pt x="1739" y="1545"/>
                  </a:cubicBezTo>
                  <a:lnTo>
                    <a:pt x="1751" y="1533"/>
                  </a:lnTo>
                  <a:cubicBezTo>
                    <a:pt x="1775" y="1068"/>
                    <a:pt x="1715" y="509"/>
                    <a:pt x="1680" y="235"/>
                  </a:cubicBezTo>
                  <a:lnTo>
                    <a:pt x="1680" y="235"/>
                  </a:lnTo>
                  <a:lnTo>
                    <a:pt x="3382" y="830"/>
                  </a:lnTo>
                  <a:lnTo>
                    <a:pt x="3430" y="1473"/>
                  </a:lnTo>
                  <a:cubicBezTo>
                    <a:pt x="3454" y="1949"/>
                    <a:pt x="3704" y="2366"/>
                    <a:pt x="4097" y="2640"/>
                  </a:cubicBezTo>
                  <a:lnTo>
                    <a:pt x="4359" y="2807"/>
                  </a:lnTo>
                  <a:lnTo>
                    <a:pt x="3918" y="4283"/>
                  </a:lnTo>
                  <a:cubicBezTo>
                    <a:pt x="3906" y="4331"/>
                    <a:pt x="3930" y="4378"/>
                    <a:pt x="3989" y="4402"/>
                  </a:cubicBezTo>
                  <a:lnTo>
                    <a:pt x="4013" y="4402"/>
                  </a:lnTo>
                  <a:cubicBezTo>
                    <a:pt x="4049" y="4402"/>
                    <a:pt x="4085" y="4378"/>
                    <a:pt x="4109" y="4331"/>
                  </a:cubicBezTo>
                  <a:lnTo>
                    <a:pt x="4561" y="2795"/>
                  </a:lnTo>
                  <a:cubicBezTo>
                    <a:pt x="4573" y="2759"/>
                    <a:pt x="4549" y="2711"/>
                    <a:pt x="4513" y="2688"/>
                  </a:cubicBezTo>
                  <a:lnTo>
                    <a:pt x="4204" y="2473"/>
                  </a:lnTo>
                  <a:cubicBezTo>
                    <a:pt x="3858" y="2247"/>
                    <a:pt x="3644" y="1878"/>
                    <a:pt x="3620" y="1461"/>
                  </a:cubicBezTo>
                  <a:lnTo>
                    <a:pt x="3573" y="747"/>
                  </a:lnTo>
                  <a:cubicBezTo>
                    <a:pt x="3573" y="711"/>
                    <a:pt x="3537" y="675"/>
                    <a:pt x="3501" y="663"/>
                  </a:cubicBezTo>
                  <a:lnTo>
                    <a:pt x="1596" y="9"/>
                  </a:lnTo>
                  <a:cubicBezTo>
                    <a:pt x="1586" y="4"/>
                    <a:pt x="1575" y="1"/>
                    <a:pt x="156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1"/>
            <p:cNvSpPr/>
            <p:nvPr/>
          </p:nvSpPr>
          <p:spPr>
            <a:xfrm>
              <a:off x="1817327" y="4033301"/>
              <a:ext cx="31264" cy="34688"/>
            </a:xfrm>
            <a:custGeom>
              <a:rect b="b" l="l" r="r" t="t"/>
              <a:pathLst>
                <a:path extrusionOk="0" h="1084" w="977">
                  <a:moveTo>
                    <a:pt x="453" y="0"/>
                  </a:moveTo>
                  <a:lnTo>
                    <a:pt x="1" y="214"/>
                  </a:lnTo>
                  <a:cubicBezTo>
                    <a:pt x="1" y="214"/>
                    <a:pt x="310" y="893"/>
                    <a:pt x="977" y="1083"/>
                  </a:cubicBezTo>
                  <a:lnTo>
                    <a:pt x="917" y="167"/>
                  </a:lnTo>
                  <a:lnTo>
                    <a:pt x="453"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1"/>
            <p:cNvSpPr/>
            <p:nvPr/>
          </p:nvSpPr>
          <p:spPr>
            <a:xfrm>
              <a:off x="1813903" y="4030325"/>
              <a:ext cx="37760" cy="41088"/>
            </a:xfrm>
            <a:custGeom>
              <a:rect b="b" l="l" r="r" t="t"/>
              <a:pathLst>
                <a:path extrusionOk="0" h="1284" w="1180">
                  <a:moveTo>
                    <a:pt x="560" y="200"/>
                  </a:moveTo>
                  <a:lnTo>
                    <a:pt x="929" y="331"/>
                  </a:lnTo>
                  <a:lnTo>
                    <a:pt x="977" y="1046"/>
                  </a:lnTo>
                  <a:cubicBezTo>
                    <a:pt x="584" y="867"/>
                    <a:pt x="334" y="522"/>
                    <a:pt x="239" y="355"/>
                  </a:cubicBezTo>
                  <a:lnTo>
                    <a:pt x="560" y="200"/>
                  </a:lnTo>
                  <a:close/>
                  <a:moveTo>
                    <a:pt x="554" y="1"/>
                  </a:moveTo>
                  <a:cubicBezTo>
                    <a:pt x="539" y="1"/>
                    <a:pt x="524" y="4"/>
                    <a:pt x="513" y="10"/>
                  </a:cubicBezTo>
                  <a:lnTo>
                    <a:pt x="60" y="224"/>
                  </a:lnTo>
                  <a:cubicBezTo>
                    <a:pt x="36" y="236"/>
                    <a:pt x="24" y="260"/>
                    <a:pt x="12" y="284"/>
                  </a:cubicBezTo>
                  <a:cubicBezTo>
                    <a:pt x="1" y="307"/>
                    <a:pt x="1" y="331"/>
                    <a:pt x="12" y="355"/>
                  </a:cubicBezTo>
                  <a:cubicBezTo>
                    <a:pt x="36" y="379"/>
                    <a:pt x="358" y="1057"/>
                    <a:pt x="1060" y="1272"/>
                  </a:cubicBezTo>
                  <a:cubicBezTo>
                    <a:pt x="1060" y="1272"/>
                    <a:pt x="1072" y="1284"/>
                    <a:pt x="1084" y="1284"/>
                  </a:cubicBezTo>
                  <a:cubicBezTo>
                    <a:pt x="1108" y="1284"/>
                    <a:pt x="1132" y="1272"/>
                    <a:pt x="1144" y="1260"/>
                  </a:cubicBezTo>
                  <a:cubicBezTo>
                    <a:pt x="1167" y="1236"/>
                    <a:pt x="1179" y="1212"/>
                    <a:pt x="1179" y="1176"/>
                  </a:cubicBezTo>
                  <a:lnTo>
                    <a:pt x="1120" y="248"/>
                  </a:lnTo>
                  <a:cubicBezTo>
                    <a:pt x="1120" y="212"/>
                    <a:pt x="1084" y="176"/>
                    <a:pt x="1048" y="164"/>
                  </a:cubicBezTo>
                  <a:lnTo>
                    <a:pt x="596" y="10"/>
                  </a:lnTo>
                  <a:cubicBezTo>
                    <a:pt x="584" y="4"/>
                    <a:pt x="569" y="1"/>
                    <a:pt x="55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1"/>
            <p:cNvSpPr/>
            <p:nvPr/>
          </p:nvSpPr>
          <p:spPr>
            <a:xfrm>
              <a:off x="1768175" y="3874997"/>
              <a:ext cx="124256" cy="175840"/>
            </a:xfrm>
            <a:custGeom>
              <a:rect b="b" l="l" r="r" t="t"/>
              <a:pathLst>
                <a:path extrusionOk="0" h="5495" w="3883">
                  <a:moveTo>
                    <a:pt x="2423" y="1"/>
                  </a:moveTo>
                  <a:cubicBezTo>
                    <a:pt x="687" y="1"/>
                    <a:pt x="1" y="1229"/>
                    <a:pt x="322" y="3078"/>
                  </a:cubicBezTo>
                  <a:cubicBezTo>
                    <a:pt x="656" y="4995"/>
                    <a:pt x="608" y="4947"/>
                    <a:pt x="632" y="5495"/>
                  </a:cubicBezTo>
                  <a:lnTo>
                    <a:pt x="1453" y="5126"/>
                  </a:lnTo>
                  <a:cubicBezTo>
                    <a:pt x="1586" y="5201"/>
                    <a:pt x="2138" y="5459"/>
                    <a:pt x="2657" y="5459"/>
                  </a:cubicBezTo>
                  <a:cubicBezTo>
                    <a:pt x="3116" y="5459"/>
                    <a:pt x="3549" y="5258"/>
                    <a:pt x="3644" y="4554"/>
                  </a:cubicBezTo>
                  <a:cubicBezTo>
                    <a:pt x="3858" y="3042"/>
                    <a:pt x="3882" y="77"/>
                    <a:pt x="2620" y="6"/>
                  </a:cubicBezTo>
                  <a:cubicBezTo>
                    <a:pt x="2553" y="3"/>
                    <a:pt x="2487" y="1"/>
                    <a:pt x="24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1"/>
            <p:cNvSpPr/>
            <p:nvPr/>
          </p:nvSpPr>
          <p:spPr>
            <a:xfrm>
              <a:off x="1769327" y="3871925"/>
              <a:ext cx="126912" cy="181952"/>
            </a:xfrm>
            <a:custGeom>
              <a:rect b="b" l="l" r="r" t="t"/>
              <a:pathLst>
                <a:path extrusionOk="0" h="5686" w="3966">
                  <a:moveTo>
                    <a:pt x="2374" y="0"/>
                  </a:moveTo>
                  <a:cubicBezTo>
                    <a:pt x="1615" y="0"/>
                    <a:pt x="1035" y="228"/>
                    <a:pt x="643" y="673"/>
                  </a:cubicBezTo>
                  <a:cubicBezTo>
                    <a:pt x="155" y="1233"/>
                    <a:pt x="1" y="2102"/>
                    <a:pt x="191" y="3198"/>
                  </a:cubicBezTo>
                  <a:cubicBezTo>
                    <a:pt x="489" y="4853"/>
                    <a:pt x="489" y="5031"/>
                    <a:pt x="489" y="5400"/>
                  </a:cubicBezTo>
                  <a:cubicBezTo>
                    <a:pt x="501" y="5460"/>
                    <a:pt x="501" y="5519"/>
                    <a:pt x="501" y="5591"/>
                  </a:cubicBezTo>
                  <a:cubicBezTo>
                    <a:pt x="501" y="5638"/>
                    <a:pt x="548" y="5686"/>
                    <a:pt x="596" y="5686"/>
                  </a:cubicBezTo>
                  <a:cubicBezTo>
                    <a:pt x="655" y="5674"/>
                    <a:pt x="691" y="5638"/>
                    <a:pt x="691" y="5579"/>
                  </a:cubicBezTo>
                  <a:cubicBezTo>
                    <a:pt x="691" y="5507"/>
                    <a:pt x="691" y="5448"/>
                    <a:pt x="691" y="5400"/>
                  </a:cubicBezTo>
                  <a:cubicBezTo>
                    <a:pt x="679" y="5019"/>
                    <a:pt x="679" y="4841"/>
                    <a:pt x="382" y="3162"/>
                  </a:cubicBezTo>
                  <a:cubicBezTo>
                    <a:pt x="203" y="2126"/>
                    <a:pt x="346" y="1304"/>
                    <a:pt x="786" y="804"/>
                  </a:cubicBezTo>
                  <a:cubicBezTo>
                    <a:pt x="1150" y="397"/>
                    <a:pt x="1697" y="193"/>
                    <a:pt x="2408" y="193"/>
                  </a:cubicBezTo>
                  <a:cubicBezTo>
                    <a:pt x="2466" y="193"/>
                    <a:pt x="2524" y="195"/>
                    <a:pt x="2584" y="197"/>
                  </a:cubicBezTo>
                  <a:cubicBezTo>
                    <a:pt x="2787" y="209"/>
                    <a:pt x="2941" y="304"/>
                    <a:pt x="3084" y="471"/>
                  </a:cubicBezTo>
                  <a:cubicBezTo>
                    <a:pt x="3715" y="1233"/>
                    <a:pt x="3691" y="3376"/>
                    <a:pt x="3513" y="4638"/>
                  </a:cubicBezTo>
                  <a:cubicBezTo>
                    <a:pt x="3465" y="4995"/>
                    <a:pt x="3310" y="5245"/>
                    <a:pt x="3060" y="5364"/>
                  </a:cubicBezTo>
                  <a:cubicBezTo>
                    <a:pt x="2926" y="5432"/>
                    <a:pt x="2770" y="5458"/>
                    <a:pt x="2610" y="5458"/>
                  </a:cubicBezTo>
                  <a:cubicBezTo>
                    <a:pt x="2119" y="5458"/>
                    <a:pt x="1585" y="5210"/>
                    <a:pt x="1477" y="5138"/>
                  </a:cubicBezTo>
                  <a:cubicBezTo>
                    <a:pt x="1461" y="5130"/>
                    <a:pt x="1444" y="5126"/>
                    <a:pt x="1427" y="5126"/>
                  </a:cubicBezTo>
                  <a:cubicBezTo>
                    <a:pt x="1392" y="5126"/>
                    <a:pt x="1358" y="5142"/>
                    <a:pt x="1334" y="5174"/>
                  </a:cubicBezTo>
                  <a:cubicBezTo>
                    <a:pt x="1310" y="5222"/>
                    <a:pt x="1322" y="5281"/>
                    <a:pt x="1370" y="5305"/>
                  </a:cubicBezTo>
                  <a:cubicBezTo>
                    <a:pt x="1379" y="5314"/>
                    <a:pt x="2000" y="5654"/>
                    <a:pt x="2611" y="5654"/>
                  </a:cubicBezTo>
                  <a:cubicBezTo>
                    <a:pt x="2795" y="5654"/>
                    <a:pt x="2978" y="5623"/>
                    <a:pt x="3144" y="5543"/>
                  </a:cubicBezTo>
                  <a:cubicBezTo>
                    <a:pt x="3453" y="5388"/>
                    <a:pt x="3644" y="5091"/>
                    <a:pt x="3703" y="4662"/>
                  </a:cubicBezTo>
                  <a:cubicBezTo>
                    <a:pt x="3858" y="3555"/>
                    <a:pt x="3965" y="1221"/>
                    <a:pt x="3239" y="352"/>
                  </a:cubicBezTo>
                  <a:cubicBezTo>
                    <a:pt x="3060" y="138"/>
                    <a:pt x="2846" y="19"/>
                    <a:pt x="2596" y="7"/>
                  </a:cubicBezTo>
                  <a:cubicBezTo>
                    <a:pt x="2520" y="3"/>
                    <a:pt x="2446" y="0"/>
                    <a:pt x="237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1"/>
            <p:cNvSpPr/>
            <p:nvPr/>
          </p:nvSpPr>
          <p:spPr>
            <a:xfrm>
              <a:off x="1738095" y="3845941"/>
              <a:ext cx="165376" cy="122592"/>
            </a:xfrm>
            <a:custGeom>
              <a:rect b="b" l="l" r="r" t="t"/>
              <a:pathLst>
                <a:path extrusionOk="0" h="3831" w="5168">
                  <a:moveTo>
                    <a:pt x="2991" y="0"/>
                  </a:moveTo>
                  <a:cubicBezTo>
                    <a:pt x="1929" y="0"/>
                    <a:pt x="731" y="299"/>
                    <a:pt x="465" y="1009"/>
                  </a:cubicBezTo>
                  <a:cubicBezTo>
                    <a:pt x="0" y="2259"/>
                    <a:pt x="465" y="3831"/>
                    <a:pt x="465" y="3831"/>
                  </a:cubicBezTo>
                  <a:cubicBezTo>
                    <a:pt x="566" y="3652"/>
                    <a:pt x="753" y="3608"/>
                    <a:pt x="915" y="3608"/>
                  </a:cubicBezTo>
                  <a:cubicBezTo>
                    <a:pt x="1078" y="3608"/>
                    <a:pt x="1215" y="3652"/>
                    <a:pt x="1215" y="3652"/>
                  </a:cubicBezTo>
                  <a:cubicBezTo>
                    <a:pt x="1215" y="3652"/>
                    <a:pt x="2120" y="2962"/>
                    <a:pt x="1929" y="2021"/>
                  </a:cubicBezTo>
                  <a:lnTo>
                    <a:pt x="1929" y="2021"/>
                  </a:lnTo>
                  <a:cubicBezTo>
                    <a:pt x="2221" y="2050"/>
                    <a:pt x="2492" y="2062"/>
                    <a:pt x="2740" y="2062"/>
                  </a:cubicBezTo>
                  <a:cubicBezTo>
                    <a:pt x="3810" y="2062"/>
                    <a:pt x="4453" y="1843"/>
                    <a:pt x="4453" y="1843"/>
                  </a:cubicBezTo>
                  <a:lnTo>
                    <a:pt x="4691" y="2759"/>
                  </a:lnTo>
                  <a:cubicBezTo>
                    <a:pt x="4691" y="2759"/>
                    <a:pt x="5168" y="1128"/>
                    <a:pt x="4691" y="450"/>
                  </a:cubicBezTo>
                  <a:cubicBezTo>
                    <a:pt x="4493" y="165"/>
                    <a:pt x="3780" y="0"/>
                    <a:pt x="299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1"/>
            <p:cNvSpPr/>
            <p:nvPr/>
          </p:nvSpPr>
          <p:spPr>
            <a:xfrm>
              <a:off x="1735023" y="3842773"/>
              <a:ext cx="171488" cy="128832"/>
            </a:xfrm>
            <a:custGeom>
              <a:rect b="b" l="l" r="r" t="t"/>
              <a:pathLst>
                <a:path extrusionOk="0" h="4026" w="5359">
                  <a:moveTo>
                    <a:pt x="3085" y="191"/>
                  </a:moveTo>
                  <a:cubicBezTo>
                    <a:pt x="3870" y="191"/>
                    <a:pt x="4549" y="358"/>
                    <a:pt x="4716" y="608"/>
                  </a:cubicBezTo>
                  <a:cubicBezTo>
                    <a:pt x="5025" y="1049"/>
                    <a:pt x="4894" y="1954"/>
                    <a:pt x="4787" y="2465"/>
                  </a:cubicBezTo>
                  <a:lnTo>
                    <a:pt x="4644" y="1918"/>
                  </a:lnTo>
                  <a:cubicBezTo>
                    <a:pt x="4632" y="1894"/>
                    <a:pt x="4621" y="1870"/>
                    <a:pt x="4597" y="1858"/>
                  </a:cubicBezTo>
                  <a:cubicBezTo>
                    <a:pt x="4580" y="1850"/>
                    <a:pt x="4557" y="1841"/>
                    <a:pt x="4537" y="1841"/>
                  </a:cubicBezTo>
                  <a:cubicBezTo>
                    <a:pt x="4528" y="1841"/>
                    <a:pt x="4520" y="1843"/>
                    <a:pt x="4513" y="1846"/>
                  </a:cubicBezTo>
                  <a:cubicBezTo>
                    <a:pt x="4513" y="1846"/>
                    <a:pt x="3870" y="2061"/>
                    <a:pt x="2847" y="2061"/>
                  </a:cubicBezTo>
                  <a:cubicBezTo>
                    <a:pt x="2573" y="2061"/>
                    <a:pt x="2299" y="2049"/>
                    <a:pt x="2037" y="2025"/>
                  </a:cubicBezTo>
                  <a:cubicBezTo>
                    <a:pt x="2001" y="2025"/>
                    <a:pt x="1977" y="2037"/>
                    <a:pt x="1954" y="2061"/>
                  </a:cubicBezTo>
                  <a:cubicBezTo>
                    <a:pt x="1930" y="2073"/>
                    <a:pt x="1930" y="2108"/>
                    <a:pt x="1930" y="2144"/>
                  </a:cubicBezTo>
                  <a:cubicBezTo>
                    <a:pt x="2096" y="2906"/>
                    <a:pt x="1454" y="3513"/>
                    <a:pt x="1287" y="3644"/>
                  </a:cubicBezTo>
                  <a:cubicBezTo>
                    <a:pt x="1227" y="3632"/>
                    <a:pt x="1120" y="3608"/>
                    <a:pt x="1013" y="3608"/>
                  </a:cubicBezTo>
                  <a:cubicBezTo>
                    <a:pt x="846" y="3608"/>
                    <a:pt x="715" y="3656"/>
                    <a:pt x="608" y="3728"/>
                  </a:cubicBezTo>
                  <a:cubicBezTo>
                    <a:pt x="501" y="3299"/>
                    <a:pt x="287" y="2108"/>
                    <a:pt x="644" y="1144"/>
                  </a:cubicBezTo>
                  <a:cubicBezTo>
                    <a:pt x="894" y="489"/>
                    <a:pt x="2049" y="191"/>
                    <a:pt x="3085" y="191"/>
                  </a:cubicBezTo>
                  <a:close/>
                  <a:moveTo>
                    <a:pt x="3085" y="1"/>
                  </a:moveTo>
                  <a:cubicBezTo>
                    <a:pt x="2061" y="1"/>
                    <a:pt x="763" y="287"/>
                    <a:pt x="465" y="1072"/>
                  </a:cubicBezTo>
                  <a:cubicBezTo>
                    <a:pt x="1" y="2346"/>
                    <a:pt x="441" y="3894"/>
                    <a:pt x="465" y="3954"/>
                  </a:cubicBezTo>
                  <a:cubicBezTo>
                    <a:pt x="477" y="3989"/>
                    <a:pt x="513" y="4013"/>
                    <a:pt x="549" y="4025"/>
                  </a:cubicBezTo>
                  <a:lnTo>
                    <a:pt x="561" y="4025"/>
                  </a:lnTo>
                  <a:cubicBezTo>
                    <a:pt x="596" y="4025"/>
                    <a:pt x="620" y="4001"/>
                    <a:pt x="644" y="3978"/>
                  </a:cubicBezTo>
                  <a:cubicBezTo>
                    <a:pt x="703" y="3859"/>
                    <a:pt x="834" y="3799"/>
                    <a:pt x="1013" y="3799"/>
                  </a:cubicBezTo>
                  <a:cubicBezTo>
                    <a:pt x="1156" y="3799"/>
                    <a:pt x="1275" y="3847"/>
                    <a:pt x="1287" y="3847"/>
                  </a:cubicBezTo>
                  <a:cubicBezTo>
                    <a:pt x="1294" y="3850"/>
                    <a:pt x="1302" y="3852"/>
                    <a:pt x="1310" y="3852"/>
                  </a:cubicBezTo>
                  <a:cubicBezTo>
                    <a:pt x="1331" y="3852"/>
                    <a:pt x="1353" y="3843"/>
                    <a:pt x="1370" y="3835"/>
                  </a:cubicBezTo>
                  <a:cubicBezTo>
                    <a:pt x="1406" y="3799"/>
                    <a:pt x="2251" y="3156"/>
                    <a:pt x="2144" y="2227"/>
                  </a:cubicBezTo>
                  <a:lnTo>
                    <a:pt x="2144" y="2227"/>
                  </a:lnTo>
                  <a:cubicBezTo>
                    <a:pt x="2370" y="2251"/>
                    <a:pt x="2608" y="2263"/>
                    <a:pt x="2847" y="2263"/>
                  </a:cubicBezTo>
                  <a:cubicBezTo>
                    <a:pt x="3680" y="2263"/>
                    <a:pt x="4263" y="2120"/>
                    <a:pt x="4478" y="2061"/>
                  </a:cubicBezTo>
                  <a:lnTo>
                    <a:pt x="4704" y="2882"/>
                  </a:lnTo>
                  <a:cubicBezTo>
                    <a:pt x="4716" y="2918"/>
                    <a:pt x="4752" y="2954"/>
                    <a:pt x="4787" y="2954"/>
                  </a:cubicBezTo>
                  <a:cubicBezTo>
                    <a:pt x="4835" y="2954"/>
                    <a:pt x="4871" y="2918"/>
                    <a:pt x="4883" y="2882"/>
                  </a:cubicBezTo>
                  <a:cubicBezTo>
                    <a:pt x="4906" y="2811"/>
                    <a:pt x="5359" y="1203"/>
                    <a:pt x="4871" y="501"/>
                  </a:cubicBezTo>
                  <a:cubicBezTo>
                    <a:pt x="4621" y="132"/>
                    <a:pt x="3751" y="1"/>
                    <a:pt x="308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1"/>
            <p:cNvSpPr/>
            <p:nvPr/>
          </p:nvSpPr>
          <p:spPr>
            <a:xfrm>
              <a:off x="1746191" y="3962645"/>
              <a:ext cx="42976" cy="44832"/>
            </a:xfrm>
            <a:custGeom>
              <a:rect b="b" l="l" r="r" t="t"/>
              <a:pathLst>
                <a:path extrusionOk="0" h="1401" w="1343">
                  <a:moveTo>
                    <a:pt x="674" y="1"/>
                  </a:moveTo>
                  <a:cubicBezTo>
                    <a:pt x="644" y="1"/>
                    <a:pt x="613" y="2"/>
                    <a:pt x="581" y="5"/>
                  </a:cubicBezTo>
                  <a:cubicBezTo>
                    <a:pt x="91" y="52"/>
                    <a:pt x="1" y="1400"/>
                    <a:pt x="1261" y="1400"/>
                  </a:cubicBezTo>
                  <a:cubicBezTo>
                    <a:pt x="1287" y="1400"/>
                    <a:pt x="1315" y="1400"/>
                    <a:pt x="1343" y="1398"/>
                  </a:cubicBezTo>
                  <a:lnTo>
                    <a:pt x="1200" y="291"/>
                  </a:lnTo>
                  <a:cubicBezTo>
                    <a:pt x="1200" y="291"/>
                    <a:pt x="1086" y="1"/>
                    <a:pt x="6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1"/>
            <p:cNvSpPr/>
            <p:nvPr/>
          </p:nvSpPr>
          <p:spPr>
            <a:xfrm>
              <a:off x="1750287" y="3959637"/>
              <a:ext cx="42304" cy="50816"/>
            </a:xfrm>
            <a:custGeom>
              <a:rect b="b" l="l" r="r" t="t"/>
              <a:pathLst>
                <a:path extrusionOk="0" h="1588" w="1322">
                  <a:moveTo>
                    <a:pt x="535" y="0"/>
                  </a:moveTo>
                  <a:cubicBezTo>
                    <a:pt x="505" y="0"/>
                    <a:pt x="474" y="1"/>
                    <a:pt x="441" y="4"/>
                  </a:cubicBezTo>
                  <a:cubicBezTo>
                    <a:pt x="179" y="28"/>
                    <a:pt x="0" y="337"/>
                    <a:pt x="24" y="695"/>
                  </a:cubicBezTo>
                  <a:cubicBezTo>
                    <a:pt x="60" y="1111"/>
                    <a:pt x="357" y="1588"/>
                    <a:pt x="1131" y="1588"/>
                  </a:cubicBezTo>
                  <a:lnTo>
                    <a:pt x="1227" y="1588"/>
                  </a:lnTo>
                  <a:cubicBezTo>
                    <a:pt x="1274" y="1588"/>
                    <a:pt x="1322" y="1540"/>
                    <a:pt x="1310" y="1480"/>
                  </a:cubicBezTo>
                  <a:cubicBezTo>
                    <a:pt x="1310" y="1438"/>
                    <a:pt x="1272" y="1395"/>
                    <a:pt x="1230" y="1395"/>
                  </a:cubicBezTo>
                  <a:cubicBezTo>
                    <a:pt x="1225" y="1395"/>
                    <a:pt x="1220" y="1396"/>
                    <a:pt x="1215" y="1397"/>
                  </a:cubicBezTo>
                  <a:cubicBezTo>
                    <a:pt x="1184" y="1399"/>
                    <a:pt x="1154" y="1399"/>
                    <a:pt x="1125" y="1399"/>
                  </a:cubicBezTo>
                  <a:cubicBezTo>
                    <a:pt x="489" y="1399"/>
                    <a:pt x="237" y="1036"/>
                    <a:pt x="215" y="683"/>
                  </a:cubicBezTo>
                  <a:cubicBezTo>
                    <a:pt x="203" y="433"/>
                    <a:pt x="310" y="207"/>
                    <a:pt x="453" y="195"/>
                  </a:cubicBezTo>
                  <a:cubicBezTo>
                    <a:pt x="480" y="192"/>
                    <a:pt x="507" y="191"/>
                    <a:pt x="532" y="191"/>
                  </a:cubicBezTo>
                  <a:cubicBezTo>
                    <a:pt x="883" y="191"/>
                    <a:pt x="977" y="410"/>
                    <a:pt x="988" y="421"/>
                  </a:cubicBezTo>
                  <a:cubicBezTo>
                    <a:pt x="998" y="460"/>
                    <a:pt x="1041" y="483"/>
                    <a:pt x="1082" y="483"/>
                  </a:cubicBezTo>
                  <a:cubicBezTo>
                    <a:pt x="1091" y="483"/>
                    <a:pt x="1099" y="482"/>
                    <a:pt x="1107" y="480"/>
                  </a:cubicBezTo>
                  <a:cubicBezTo>
                    <a:pt x="1155" y="457"/>
                    <a:pt x="1179" y="397"/>
                    <a:pt x="1167" y="349"/>
                  </a:cubicBezTo>
                  <a:cubicBezTo>
                    <a:pt x="1156" y="338"/>
                    <a:pt x="1018" y="0"/>
                    <a:pt x="53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1"/>
            <p:cNvSpPr/>
            <p:nvPr/>
          </p:nvSpPr>
          <p:spPr>
            <a:xfrm>
              <a:off x="1779247" y="4004149"/>
              <a:ext cx="39264" cy="37920"/>
            </a:xfrm>
            <a:custGeom>
              <a:rect b="b" l="l" r="r" t="t"/>
              <a:pathLst>
                <a:path extrusionOk="0" h="1185" w="1227">
                  <a:moveTo>
                    <a:pt x="109" y="1"/>
                  </a:moveTo>
                  <a:cubicBezTo>
                    <a:pt x="93" y="1"/>
                    <a:pt x="75" y="6"/>
                    <a:pt x="60" y="18"/>
                  </a:cubicBezTo>
                  <a:cubicBezTo>
                    <a:pt x="24" y="42"/>
                    <a:pt x="0" y="101"/>
                    <a:pt x="24" y="149"/>
                  </a:cubicBezTo>
                  <a:cubicBezTo>
                    <a:pt x="48" y="173"/>
                    <a:pt x="464" y="899"/>
                    <a:pt x="1072" y="1173"/>
                  </a:cubicBezTo>
                  <a:cubicBezTo>
                    <a:pt x="1084" y="1185"/>
                    <a:pt x="1095" y="1185"/>
                    <a:pt x="1107" y="1185"/>
                  </a:cubicBezTo>
                  <a:cubicBezTo>
                    <a:pt x="1143" y="1185"/>
                    <a:pt x="1179" y="1161"/>
                    <a:pt x="1203" y="1125"/>
                  </a:cubicBezTo>
                  <a:cubicBezTo>
                    <a:pt x="1226" y="1078"/>
                    <a:pt x="1203" y="1030"/>
                    <a:pt x="1155" y="1006"/>
                  </a:cubicBezTo>
                  <a:cubicBezTo>
                    <a:pt x="595" y="756"/>
                    <a:pt x="202" y="54"/>
                    <a:pt x="191" y="54"/>
                  </a:cubicBezTo>
                  <a:cubicBezTo>
                    <a:pt x="175" y="22"/>
                    <a:pt x="143" y="1"/>
                    <a:pt x="10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1"/>
            <p:cNvSpPr/>
            <p:nvPr/>
          </p:nvSpPr>
          <p:spPr>
            <a:xfrm>
              <a:off x="1629871" y="4083189"/>
              <a:ext cx="339520" cy="486784"/>
            </a:xfrm>
            <a:custGeom>
              <a:rect b="b" l="l" r="r" t="t"/>
              <a:pathLst>
                <a:path extrusionOk="0" h="15212" w="10610">
                  <a:moveTo>
                    <a:pt x="4347" y="1"/>
                  </a:moveTo>
                  <a:cubicBezTo>
                    <a:pt x="3882" y="36"/>
                    <a:pt x="2787" y="144"/>
                    <a:pt x="1930" y="572"/>
                  </a:cubicBezTo>
                  <a:cubicBezTo>
                    <a:pt x="799" y="1120"/>
                    <a:pt x="1" y="2346"/>
                    <a:pt x="1" y="2346"/>
                  </a:cubicBezTo>
                  <a:cubicBezTo>
                    <a:pt x="1" y="2346"/>
                    <a:pt x="1441" y="8014"/>
                    <a:pt x="1418" y="9645"/>
                  </a:cubicBezTo>
                  <a:cubicBezTo>
                    <a:pt x="1394" y="11276"/>
                    <a:pt x="322" y="14764"/>
                    <a:pt x="322" y="14764"/>
                  </a:cubicBezTo>
                  <a:cubicBezTo>
                    <a:pt x="1664" y="15087"/>
                    <a:pt x="2891" y="15211"/>
                    <a:pt x="3984" y="15211"/>
                  </a:cubicBezTo>
                  <a:cubicBezTo>
                    <a:pt x="7654" y="15211"/>
                    <a:pt x="9823" y="13812"/>
                    <a:pt x="9823" y="13812"/>
                  </a:cubicBezTo>
                  <a:cubicBezTo>
                    <a:pt x="9823" y="13812"/>
                    <a:pt x="9407" y="12014"/>
                    <a:pt x="9526" y="10335"/>
                  </a:cubicBezTo>
                  <a:cubicBezTo>
                    <a:pt x="9645" y="8657"/>
                    <a:pt x="10514" y="8466"/>
                    <a:pt x="10562" y="6406"/>
                  </a:cubicBezTo>
                  <a:cubicBezTo>
                    <a:pt x="10609" y="4335"/>
                    <a:pt x="8859" y="834"/>
                    <a:pt x="8859" y="834"/>
                  </a:cubicBezTo>
                  <a:lnTo>
                    <a:pt x="7716" y="215"/>
                  </a:lnTo>
                  <a:cubicBezTo>
                    <a:pt x="7674" y="191"/>
                    <a:pt x="7629" y="180"/>
                    <a:pt x="7585" y="180"/>
                  </a:cubicBezTo>
                  <a:cubicBezTo>
                    <a:pt x="7453" y="180"/>
                    <a:pt x="7329" y="278"/>
                    <a:pt x="7311" y="429"/>
                  </a:cubicBezTo>
                  <a:cubicBezTo>
                    <a:pt x="7264" y="846"/>
                    <a:pt x="7049" y="1418"/>
                    <a:pt x="6216" y="1453"/>
                  </a:cubicBezTo>
                  <a:cubicBezTo>
                    <a:pt x="6184" y="1455"/>
                    <a:pt x="6153" y="1456"/>
                    <a:pt x="6122" y="1456"/>
                  </a:cubicBezTo>
                  <a:cubicBezTo>
                    <a:pt x="5165" y="1456"/>
                    <a:pt x="4759" y="583"/>
                    <a:pt x="4620" y="191"/>
                  </a:cubicBezTo>
                  <a:cubicBezTo>
                    <a:pt x="4585" y="72"/>
                    <a:pt x="4466" y="1"/>
                    <a:pt x="434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1"/>
            <p:cNvSpPr/>
            <p:nvPr/>
          </p:nvSpPr>
          <p:spPr>
            <a:xfrm>
              <a:off x="1640175" y="4285877"/>
              <a:ext cx="79648" cy="281600"/>
            </a:xfrm>
            <a:custGeom>
              <a:rect b="b" l="l" r="r" t="t"/>
              <a:pathLst>
                <a:path extrusionOk="0" h="8800" w="2489">
                  <a:moveTo>
                    <a:pt x="1500" y="1"/>
                  </a:moveTo>
                  <a:lnTo>
                    <a:pt x="643" y="191"/>
                  </a:lnTo>
                  <a:cubicBezTo>
                    <a:pt x="905" y="1453"/>
                    <a:pt x="1108" y="2680"/>
                    <a:pt x="1096" y="3311"/>
                  </a:cubicBezTo>
                  <a:cubicBezTo>
                    <a:pt x="1072" y="4942"/>
                    <a:pt x="0" y="8430"/>
                    <a:pt x="0" y="8430"/>
                  </a:cubicBezTo>
                  <a:cubicBezTo>
                    <a:pt x="738" y="8609"/>
                    <a:pt x="1441" y="8728"/>
                    <a:pt x="2096" y="8800"/>
                  </a:cubicBezTo>
                  <a:cubicBezTo>
                    <a:pt x="2227" y="8026"/>
                    <a:pt x="2417" y="6668"/>
                    <a:pt x="2441" y="4942"/>
                  </a:cubicBezTo>
                  <a:cubicBezTo>
                    <a:pt x="2489" y="2227"/>
                    <a:pt x="1500" y="1"/>
                    <a:pt x="150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1"/>
            <p:cNvSpPr/>
            <p:nvPr/>
          </p:nvSpPr>
          <p:spPr>
            <a:xfrm>
              <a:off x="1665327" y="4381621"/>
              <a:ext cx="185952" cy="122752"/>
            </a:xfrm>
            <a:custGeom>
              <a:rect b="b" l="l" r="r" t="t"/>
              <a:pathLst>
                <a:path extrusionOk="0" h="3836" w="5811">
                  <a:moveTo>
                    <a:pt x="4471" y="0"/>
                  </a:moveTo>
                  <a:cubicBezTo>
                    <a:pt x="4444" y="0"/>
                    <a:pt x="4417" y="7"/>
                    <a:pt x="4394" y="21"/>
                  </a:cubicBezTo>
                  <a:cubicBezTo>
                    <a:pt x="3465" y="295"/>
                    <a:pt x="2750" y="605"/>
                    <a:pt x="1750" y="1259"/>
                  </a:cubicBezTo>
                  <a:lnTo>
                    <a:pt x="250" y="1021"/>
                  </a:lnTo>
                  <a:lnTo>
                    <a:pt x="0" y="2760"/>
                  </a:lnTo>
                  <a:lnTo>
                    <a:pt x="1024" y="2688"/>
                  </a:lnTo>
                  <a:cubicBezTo>
                    <a:pt x="1660" y="3176"/>
                    <a:pt x="2320" y="3250"/>
                    <a:pt x="2663" y="3250"/>
                  </a:cubicBezTo>
                  <a:cubicBezTo>
                    <a:pt x="2815" y="3250"/>
                    <a:pt x="2905" y="3236"/>
                    <a:pt x="2905" y="3236"/>
                  </a:cubicBezTo>
                  <a:lnTo>
                    <a:pt x="3512" y="3772"/>
                  </a:lnTo>
                  <a:cubicBezTo>
                    <a:pt x="3553" y="3812"/>
                    <a:pt x="3610" y="3836"/>
                    <a:pt x="3665" y="3836"/>
                  </a:cubicBezTo>
                  <a:cubicBezTo>
                    <a:pt x="3690" y="3836"/>
                    <a:pt x="3716" y="3831"/>
                    <a:pt x="3739" y="3819"/>
                  </a:cubicBezTo>
                  <a:cubicBezTo>
                    <a:pt x="3858" y="3783"/>
                    <a:pt x="3870" y="3676"/>
                    <a:pt x="3810" y="3569"/>
                  </a:cubicBezTo>
                  <a:lnTo>
                    <a:pt x="3286" y="2819"/>
                  </a:lnTo>
                  <a:lnTo>
                    <a:pt x="3286" y="2819"/>
                  </a:lnTo>
                  <a:lnTo>
                    <a:pt x="4382" y="3605"/>
                  </a:lnTo>
                  <a:cubicBezTo>
                    <a:pt x="4414" y="3630"/>
                    <a:pt x="4456" y="3642"/>
                    <a:pt x="4497" y="3642"/>
                  </a:cubicBezTo>
                  <a:cubicBezTo>
                    <a:pt x="4533" y="3642"/>
                    <a:pt x="4568" y="3633"/>
                    <a:pt x="4596" y="3617"/>
                  </a:cubicBezTo>
                  <a:cubicBezTo>
                    <a:pt x="4703" y="3557"/>
                    <a:pt x="4727" y="3438"/>
                    <a:pt x="4655" y="3355"/>
                  </a:cubicBezTo>
                  <a:lnTo>
                    <a:pt x="3774" y="2271"/>
                  </a:lnTo>
                  <a:lnTo>
                    <a:pt x="5263" y="3093"/>
                  </a:lnTo>
                  <a:cubicBezTo>
                    <a:pt x="5296" y="3112"/>
                    <a:pt x="5335" y="3122"/>
                    <a:pt x="5374" y="3122"/>
                  </a:cubicBezTo>
                  <a:cubicBezTo>
                    <a:pt x="5434" y="3122"/>
                    <a:pt x="5494" y="3100"/>
                    <a:pt x="5537" y="3057"/>
                  </a:cubicBezTo>
                  <a:cubicBezTo>
                    <a:pt x="5608" y="2974"/>
                    <a:pt x="5596" y="2843"/>
                    <a:pt x="5501" y="2771"/>
                  </a:cubicBezTo>
                  <a:lnTo>
                    <a:pt x="4143" y="1736"/>
                  </a:lnTo>
                  <a:lnTo>
                    <a:pt x="5656" y="1664"/>
                  </a:lnTo>
                  <a:cubicBezTo>
                    <a:pt x="5739" y="1664"/>
                    <a:pt x="5810" y="1605"/>
                    <a:pt x="5810" y="1521"/>
                  </a:cubicBezTo>
                  <a:cubicBezTo>
                    <a:pt x="5810" y="1450"/>
                    <a:pt x="5751" y="1378"/>
                    <a:pt x="5667" y="1367"/>
                  </a:cubicBezTo>
                  <a:lnTo>
                    <a:pt x="3620" y="1116"/>
                  </a:lnTo>
                  <a:lnTo>
                    <a:pt x="4584" y="259"/>
                  </a:lnTo>
                  <a:cubicBezTo>
                    <a:pt x="4655" y="200"/>
                    <a:pt x="4655" y="104"/>
                    <a:pt x="4584" y="45"/>
                  </a:cubicBezTo>
                  <a:cubicBezTo>
                    <a:pt x="4555" y="16"/>
                    <a:pt x="4513" y="0"/>
                    <a:pt x="44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1"/>
            <p:cNvSpPr/>
            <p:nvPr/>
          </p:nvSpPr>
          <p:spPr>
            <a:xfrm>
              <a:off x="1662255" y="4378453"/>
              <a:ext cx="192064" cy="128832"/>
            </a:xfrm>
            <a:custGeom>
              <a:rect b="b" l="l" r="r" t="t"/>
              <a:pathLst>
                <a:path extrusionOk="0" h="4026" w="6002">
                  <a:moveTo>
                    <a:pt x="4558" y="1"/>
                  </a:moveTo>
                  <a:cubicBezTo>
                    <a:pt x="4522" y="1"/>
                    <a:pt x="4486" y="9"/>
                    <a:pt x="4454" y="25"/>
                  </a:cubicBezTo>
                  <a:cubicBezTo>
                    <a:pt x="3585" y="287"/>
                    <a:pt x="2846" y="584"/>
                    <a:pt x="1823" y="1251"/>
                  </a:cubicBezTo>
                  <a:lnTo>
                    <a:pt x="358" y="1025"/>
                  </a:lnTo>
                  <a:cubicBezTo>
                    <a:pt x="352" y="1023"/>
                    <a:pt x="345" y="1023"/>
                    <a:pt x="339" y="1023"/>
                  </a:cubicBezTo>
                  <a:cubicBezTo>
                    <a:pt x="296" y="1023"/>
                    <a:pt x="251" y="1055"/>
                    <a:pt x="251" y="1096"/>
                  </a:cubicBezTo>
                  <a:cubicBezTo>
                    <a:pt x="239" y="1156"/>
                    <a:pt x="275" y="1204"/>
                    <a:pt x="322" y="1215"/>
                  </a:cubicBezTo>
                  <a:lnTo>
                    <a:pt x="1834" y="1454"/>
                  </a:lnTo>
                  <a:cubicBezTo>
                    <a:pt x="1858" y="1454"/>
                    <a:pt x="1882" y="1454"/>
                    <a:pt x="1906" y="1442"/>
                  </a:cubicBezTo>
                  <a:cubicBezTo>
                    <a:pt x="2918" y="763"/>
                    <a:pt x="3656" y="465"/>
                    <a:pt x="4513" y="215"/>
                  </a:cubicBezTo>
                  <a:cubicBezTo>
                    <a:pt x="4525" y="203"/>
                    <a:pt x="4525" y="203"/>
                    <a:pt x="4537" y="203"/>
                  </a:cubicBezTo>
                  <a:cubicBezTo>
                    <a:pt x="4547" y="199"/>
                    <a:pt x="4559" y="196"/>
                    <a:pt x="4571" y="196"/>
                  </a:cubicBezTo>
                  <a:cubicBezTo>
                    <a:pt x="4588" y="196"/>
                    <a:pt x="4607" y="201"/>
                    <a:pt x="4620" y="215"/>
                  </a:cubicBezTo>
                  <a:cubicBezTo>
                    <a:pt x="4632" y="227"/>
                    <a:pt x="4632" y="239"/>
                    <a:pt x="4632" y="251"/>
                  </a:cubicBezTo>
                  <a:cubicBezTo>
                    <a:pt x="4632" y="263"/>
                    <a:pt x="4632" y="275"/>
                    <a:pt x="4620" y="287"/>
                  </a:cubicBezTo>
                  <a:lnTo>
                    <a:pt x="3656" y="1144"/>
                  </a:lnTo>
                  <a:cubicBezTo>
                    <a:pt x="3620" y="1168"/>
                    <a:pt x="3608" y="1215"/>
                    <a:pt x="3620" y="1251"/>
                  </a:cubicBezTo>
                  <a:cubicBezTo>
                    <a:pt x="3632" y="1287"/>
                    <a:pt x="3668" y="1311"/>
                    <a:pt x="3704" y="1311"/>
                  </a:cubicBezTo>
                  <a:lnTo>
                    <a:pt x="5752" y="1561"/>
                  </a:lnTo>
                  <a:cubicBezTo>
                    <a:pt x="5787" y="1561"/>
                    <a:pt x="5811" y="1596"/>
                    <a:pt x="5811" y="1620"/>
                  </a:cubicBezTo>
                  <a:cubicBezTo>
                    <a:pt x="5811" y="1656"/>
                    <a:pt x="5787" y="1668"/>
                    <a:pt x="5752" y="1668"/>
                  </a:cubicBezTo>
                  <a:lnTo>
                    <a:pt x="4239" y="1739"/>
                  </a:lnTo>
                  <a:cubicBezTo>
                    <a:pt x="4192" y="1739"/>
                    <a:pt x="4156" y="1763"/>
                    <a:pt x="4144" y="1799"/>
                  </a:cubicBezTo>
                  <a:cubicBezTo>
                    <a:pt x="4132" y="1847"/>
                    <a:pt x="4144" y="1882"/>
                    <a:pt x="4180" y="1906"/>
                  </a:cubicBezTo>
                  <a:lnTo>
                    <a:pt x="5537" y="2942"/>
                  </a:lnTo>
                  <a:cubicBezTo>
                    <a:pt x="5561" y="2966"/>
                    <a:pt x="5585" y="2990"/>
                    <a:pt x="5585" y="3025"/>
                  </a:cubicBezTo>
                  <a:cubicBezTo>
                    <a:pt x="5585" y="3049"/>
                    <a:pt x="5573" y="3073"/>
                    <a:pt x="5561" y="3097"/>
                  </a:cubicBezTo>
                  <a:cubicBezTo>
                    <a:pt x="5540" y="3117"/>
                    <a:pt x="5507" y="3130"/>
                    <a:pt x="5472" y="3130"/>
                  </a:cubicBezTo>
                  <a:cubicBezTo>
                    <a:pt x="5446" y="3130"/>
                    <a:pt x="5419" y="3124"/>
                    <a:pt x="5394" y="3109"/>
                  </a:cubicBezTo>
                  <a:lnTo>
                    <a:pt x="3918" y="2287"/>
                  </a:lnTo>
                  <a:cubicBezTo>
                    <a:pt x="3901" y="2283"/>
                    <a:pt x="3883" y="2280"/>
                    <a:pt x="3867" y="2280"/>
                  </a:cubicBezTo>
                  <a:cubicBezTo>
                    <a:pt x="3839" y="2280"/>
                    <a:pt x="3814" y="2288"/>
                    <a:pt x="3799" y="2311"/>
                  </a:cubicBezTo>
                  <a:cubicBezTo>
                    <a:pt x="3763" y="2347"/>
                    <a:pt x="3763" y="2406"/>
                    <a:pt x="3799" y="2442"/>
                  </a:cubicBezTo>
                  <a:lnTo>
                    <a:pt x="4680" y="3513"/>
                  </a:lnTo>
                  <a:cubicBezTo>
                    <a:pt x="4692" y="3525"/>
                    <a:pt x="4704" y="3549"/>
                    <a:pt x="4692" y="3573"/>
                  </a:cubicBezTo>
                  <a:cubicBezTo>
                    <a:pt x="4692" y="3597"/>
                    <a:pt x="4668" y="3621"/>
                    <a:pt x="4644" y="3632"/>
                  </a:cubicBezTo>
                  <a:cubicBezTo>
                    <a:pt x="4634" y="3637"/>
                    <a:pt x="4618" y="3640"/>
                    <a:pt x="4601" y="3640"/>
                  </a:cubicBezTo>
                  <a:cubicBezTo>
                    <a:pt x="4577" y="3640"/>
                    <a:pt x="4551" y="3635"/>
                    <a:pt x="4537" y="3621"/>
                  </a:cubicBezTo>
                  <a:lnTo>
                    <a:pt x="3442" y="2847"/>
                  </a:lnTo>
                  <a:cubicBezTo>
                    <a:pt x="3420" y="2836"/>
                    <a:pt x="3399" y="2830"/>
                    <a:pt x="3379" y="2830"/>
                  </a:cubicBezTo>
                  <a:cubicBezTo>
                    <a:pt x="3354" y="2830"/>
                    <a:pt x="3330" y="2839"/>
                    <a:pt x="3311" y="2859"/>
                  </a:cubicBezTo>
                  <a:cubicBezTo>
                    <a:pt x="3287" y="2894"/>
                    <a:pt x="3275" y="2942"/>
                    <a:pt x="3299" y="2978"/>
                  </a:cubicBezTo>
                  <a:lnTo>
                    <a:pt x="3823" y="3716"/>
                  </a:lnTo>
                  <a:cubicBezTo>
                    <a:pt x="3847" y="3752"/>
                    <a:pt x="3847" y="3787"/>
                    <a:pt x="3847" y="3799"/>
                  </a:cubicBezTo>
                  <a:cubicBezTo>
                    <a:pt x="3847" y="3811"/>
                    <a:pt x="3823" y="3823"/>
                    <a:pt x="3811" y="3835"/>
                  </a:cubicBezTo>
                  <a:cubicBezTo>
                    <a:pt x="3799" y="3838"/>
                    <a:pt x="3786" y="3839"/>
                    <a:pt x="3773" y="3839"/>
                  </a:cubicBezTo>
                  <a:cubicBezTo>
                    <a:pt x="3735" y="3839"/>
                    <a:pt x="3695" y="3826"/>
                    <a:pt x="3668" y="3799"/>
                  </a:cubicBezTo>
                  <a:lnTo>
                    <a:pt x="3061" y="3263"/>
                  </a:lnTo>
                  <a:cubicBezTo>
                    <a:pt x="3043" y="3246"/>
                    <a:pt x="3026" y="3235"/>
                    <a:pt x="3004" y="3235"/>
                  </a:cubicBezTo>
                  <a:cubicBezTo>
                    <a:pt x="2996" y="3235"/>
                    <a:pt x="2987" y="3236"/>
                    <a:pt x="2977" y="3240"/>
                  </a:cubicBezTo>
                  <a:cubicBezTo>
                    <a:pt x="2977" y="3240"/>
                    <a:pt x="2894" y="3252"/>
                    <a:pt x="2753" y="3252"/>
                  </a:cubicBezTo>
                  <a:cubicBezTo>
                    <a:pt x="2426" y="3252"/>
                    <a:pt x="1788" y="3182"/>
                    <a:pt x="1180" y="2716"/>
                  </a:cubicBezTo>
                  <a:cubicBezTo>
                    <a:pt x="1168" y="2704"/>
                    <a:pt x="1144" y="2692"/>
                    <a:pt x="1120" y="2692"/>
                  </a:cubicBezTo>
                  <a:lnTo>
                    <a:pt x="96" y="2763"/>
                  </a:lnTo>
                  <a:cubicBezTo>
                    <a:pt x="37" y="2763"/>
                    <a:pt x="1" y="2811"/>
                    <a:pt x="1" y="2870"/>
                  </a:cubicBezTo>
                  <a:cubicBezTo>
                    <a:pt x="13" y="2918"/>
                    <a:pt x="48" y="2954"/>
                    <a:pt x="108" y="2954"/>
                  </a:cubicBezTo>
                  <a:lnTo>
                    <a:pt x="1096" y="2894"/>
                  </a:lnTo>
                  <a:cubicBezTo>
                    <a:pt x="1732" y="3364"/>
                    <a:pt x="2383" y="3442"/>
                    <a:pt x="2738" y="3442"/>
                  </a:cubicBezTo>
                  <a:cubicBezTo>
                    <a:pt x="2841" y="3442"/>
                    <a:pt x="2920" y="3435"/>
                    <a:pt x="2966" y="3430"/>
                  </a:cubicBezTo>
                  <a:lnTo>
                    <a:pt x="3537" y="3942"/>
                  </a:lnTo>
                  <a:cubicBezTo>
                    <a:pt x="3597" y="4002"/>
                    <a:pt x="3680" y="4025"/>
                    <a:pt x="3763" y="4025"/>
                  </a:cubicBezTo>
                  <a:cubicBezTo>
                    <a:pt x="3799" y="4025"/>
                    <a:pt x="3835" y="4025"/>
                    <a:pt x="3870" y="4013"/>
                  </a:cubicBezTo>
                  <a:cubicBezTo>
                    <a:pt x="3966" y="3978"/>
                    <a:pt x="4013" y="3906"/>
                    <a:pt x="4025" y="3871"/>
                  </a:cubicBezTo>
                  <a:cubicBezTo>
                    <a:pt x="4049" y="3787"/>
                    <a:pt x="4037" y="3704"/>
                    <a:pt x="3989" y="3609"/>
                  </a:cubicBezTo>
                  <a:lnTo>
                    <a:pt x="3787" y="3323"/>
                  </a:lnTo>
                  <a:lnTo>
                    <a:pt x="4418" y="3775"/>
                  </a:lnTo>
                  <a:cubicBezTo>
                    <a:pt x="4472" y="3816"/>
                    <a:pt x="4538" y="3837"/>
                    <a:pt x="4602" y="3837"/>
                  </a:cubicBezTo>
                  <a:cubicBezTo>
                    <a:pt x="4651" y="3837"/>
                    <a:pt x="4698" y="3825"/>
                    <a:pt x="4740" y="3799"/>
                  </a:cubicBezTo>
                  <a:cubicBezTo>
                    <a:pt x="4811" y="3763"/>
                    <a:pt x="4871" y="3692"/>
                    <a:pt x="4882" y="3621"/>
                  </a:cubicBezTo>
                  <a:cubicBezTo>
                    <a:pt x="4894" y="3537"/>
                    <a:pt x="4882" y="3454"/>
                    <a:pt x="4823" y="3394"/>
                  </a:cubicBezTo>
                  <a:lnTo>
                    <a:pt x="4263" y="2704"/>
                  </a:lnTo>
                  <a:lnTo>
                    <a:pt x="4263" y="2704"/>
                  </a:lnTo>
                  <a:lnTo>
                    <a:pt x="5311" y="3275"/>
                  </a:lnTo>
                  <a:cubicBezTo>
                    <a:pt x="5361" y="3305"/>
                    <a:pt x="5418" y="3320"/>
                    <a:pt x="5476" y="3320"/>
                  </a:cubicBezTo>
                  <a:cubicBezTo>
                    <a:pt x="5556" y="3320"/>
                    <a:pt x="5636" y="3290"/>
                    <a:pt x="5692" y="3228"/>
                  </a:cubicBezTo>
                  <a:cubicBezTo>
                    <a:pt x="5752" y="3168"/>
                    <a:pt x="5787" y="3097"/>
                    <a:pt x="5775" y="3013"/>
                  </a:cubicBezTo>
                  <a:cubicBezTo>
                    <a:pt x="5775" y="2930"/>
                    <a:pt x="5728" y="2847"/>
                    <a:pt x="5656" y="2787"/>
                  </a:cubicBezTo>
                  <a:lnTo>
                    <a:pt x="4513" y="1918"/>
                  </a:lnTo>
                  <a:lnTo>
                    <a:pt x="5752" y="1858"/>
                  </a:lnTo>
                  <a:cubicBezTo>
                    <a:pt x="5894" y="1858"/>
                    <a:pt x="6002" y="1763"/>
                    <a:pt x="6002" y="1620"/>
                  </a:cubicBezTo>
                  <a:cubicBezTo>
                    <a:pt x="6002" y="1501"/>
                    <a:pt x="5906" y="1382"/>
                    <a:pt x="5775" y="1370"/>
                  </a:cubicBezTo>
                  <a:lnTo>
                    <a:pt x="3942" y="1144"/>
                  </a:lnTo>
                  <a:lnTo>
                    <a:pt x="4751" y="430"/>
                  </a:lnTo>
                  <a:cubicBezTo>
                    <a:pt x="4799" y="382"/>
                    <a:pt x="4823" y="323"/>
                    <a:pt x="4823" y="251"/>
                  </a:cubicBezTo>
                  <a:cubicBezTo>
                    <a:pt x="4823" y="192"/>
                    <a:pt x="4799" y="132"/>
                    <a:pt x="4751" y="84"/>
                  </a:cubicBezTo>
                  <a:cubicBezTo>
                    <a:pt x="4697" y="30"/>
                    <a:pt x="4627" y="1"/>
                    <a:pt x="455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1"/>
            <p:cNvSpPr/>
            <p:nvPr/>
          </p:nvSpPr>
          <p:spPr>
            <a:xfrm>
              <a:off x="1462607" y="4131573"/>
              <a:ext cx="258752" cy="360224"/>
            </a:xfrm>
            <a:custGeom>
              <a:rect b="b" l="l" r="r" t="t"/>
              <a:pathLst>
                <a:path extrusionOk="0" h="11257" w="8086">
                  <a:moveTo>
                    <a:pt x="5906" y="1"/>
                  </a:moveTo>
                  <a:cubicBezTo>
                    <a:pt x="5906" y="1"/>
                    <a:pt x="2787" y="3739"/>
                    <a:pt x="1251" y="7359"/>
                  </a:cubicBezTo>
                  <a:cubicBezTo>
                    <a:pt x="0" y="10307"/>
                    <a:pt x="1569" y="11257"/>
                    <a:pt x="4774" y="11257"/>
                  </a:cubicBezTo>
                  <a:cubicBezTo>
                    <a:pt x="5504" y="11257"/>
                    <a:pt x="6319" y="11207"/>
                    <a:pt x="7204" y="11121"/>
                  </a:cubicBezTo>
                  <a:lnTo>
                    <a:pt x="7538" y="8657"/>
                  </a:lnTo>
                  <a:lnTo>
                    <a:pt x="4347" y="7966"/>
                  </a:lnTo>
                  <a:cubicBezTo>
                    <a:pt x="4347" y="7966"/>
                    <a:pt x="7276" y="5109"/>
                    <a:pt x="7681" y="3573"/>
                  </a:cubicBezTo>
                  <a:cubicBezTo>
                    <a:pt x="8085" y="2037"/>
                    <a:pt x="5906" y="1"/>
                    <a:pt x="590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1"/>
            <p:cNvSpPr/>
            <p:nvPr/>
          </p:nvSpPr>
          <p:spPr>
            <a:xfrm>
              <a:off x="1581103" y="4369333"/>
              <a:ext cx="37376" cy="17184"/>
            </a:xfrm>
            <a:custGeom>
              <a:rect b="b" l="l" r="r" t="t"/>
              <a:pathLst>
                <a:path extrusionOk="0" h="537" w="1168">
                  <a:moveTo>
                    <a:pt x="1168" y="0"/>
                  </a:moveTo>
                  <a:lnTo>
                    <a:pt x="1168" y="0"/>
                  </a:lnTo>
                  <a:cubicBezTo>
                    <a:pt x="799" y="12"/>
                    <a:pt x="346" y="155"/>
                    <a:pt x="72" y="250"/>
                  </a:cubicBezTo>
                  <a:cubicBezTo>
                    <a:pt x="1" y="274"/>
                    <a:pt x="13" y="381"/>
                    <a:pt x="84" y="393"/>
                  </a:cubicBezTo>
                  <a:lnTo>
                    <a:pt x="644" y="536"/>
                  </a:lnTo>
                  <a:cubicBezTo>
                    <a:pt x="644" y="536"/>
                    <a:pt x="858" y="322"/>
                    <a:pt x="116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1"/>
            <p:cNvSpPr/>
            <p:nvPr/>
          </p:nvSpPr>
          <p:spPr>
            <a:xfrm>
              <a:off x="1644367" y="4404373"/>
              <a:ext cx="17536" cy="80032"/>
            </a:xfrm>
            <a:custGeom>
              <a:rect b="b" l="l" r="r" t="t"/>
              <a:pathLst>
                <a:path extrusionOk="0" h="2501" w="548">
                  <a:moveTo>
                    <a:pt x="453" y="1"/>
                  </a:moveTo>
                  <a:cubicBezTo>
                    <a:pt x="405" y="1"/>
                    <a:pt x="357" y="24"/>
                    <a:pt x="346" y="84"/>
                  </a:cubicBezTo>
                  <a:cubicBezTo>
                    <a:pt x="346" y="96"/>
                    <a:pt x="155" y="1108"/>
                    <a:pt x="12" y="2394"/>
                  </a:cubicBezTo>
                  <a:cubicBezTo>
                    <a:pt x="0" y="2453"/>
                    <a:pt x="36" y="2501"/>
                    <a:pt x="96" y="2501"/>
                  </a:cubicBezTo>
                  <a:lnTo>
                    <a:pt x="107" y="2501"/>
                  </a:lnTo>
                  <a:cubicBezTo>
                    <a:pt x="155" y="2501"/>
                    <a:pt x="191" y="2465"/>
                    <a:pt x="203" y="2418"/>
                  </a:cubicBezTo>
                  <a:cubicBezTo>
                    <a:pt x="346" y="1144"/>
                    <a:pt x="536" y="132"/>
                    <a:pt x="536" y="120"/>
                  </a:cubicBezTo>
                  <a:cubicBezTo>
                    <a:pt x="548" y="60"/>
                    <a:pt x="512" y="13"/>
                    <a:pt x="45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1"/>
            <p:cNvSpPr/>
            <p:nvPr/>
          </p:nvSpPr>
          <p:spPr>
            <a:xfrm>
              <a:off x="1645871" y="4143701"/>
              <a:ext cx="65568" cy="105248"/>
            </a:xfrm>
            <a:custGeom>
              <a:rect b="b" l="l" r="r" t="t"/>
              <a:pathLst>
                <a:path extrusionOk="0" h="3289" w="2049">
                  <a:moveTo>
                    <a:pt x="101" y="1"/>
                  </a:moveTo>
                  <a:cubicBezTo>
                    <a:pt x="60" y="1"/>
                    <a:pt x="23" y="33"/>
                    <a:pt x="13" y="74"/>
                  </a:cubicBezTo>
                  <a:cubicBezTo>
                    <a:pt x="1" y="134"/>
                    <a:pt x="37" y="181"/>
                    <a:pt x="84" y="193"/>
                  </a:cubicBezTo>
                  <a:cubicBezTo>
                    <a:pt x="108" y="193"/>
                    <a:pt x="1858" y="539"/>
                    <a:pt x="1858" y="3194"/>
                  </a:cubicBezTo>
                  <a:cubicBezTo>
                    <a:pt x="1858" y="3241"/>
                    <a:pt x="1906" y="3289"/>
                    <a:pt x="1954" y="3289"/>
                  </a:cubicBezTo>
                  <a:cubicBezTo>
                    <a:pt x="2001" y="3289"/>
                    <a:pt x="2049" y="3241"/>
                    <a:pt x="2049" y="3194"/>
                  </a:cubicBezTo>
                  <a:cubicBezTo>
                    <a:pt x="2049" y="372"/>
                    <a:pt x="144" y="3"/>
                    <a:pt x="120" y="3"/>
                  </a:cubicBezTo>
                  <a:cubicBezTo>
                    <a:pt x="114" y="1"/>
                    <a:pt x="107" y="1"/>
                    <a:pt x="10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1"/>
            <p:cNvSpPr/>
            <p:nvPr/>
          </p:nvSpPr>
          <p:spPr>
            <a:xfrm>
              <a:off x="2811759" y="4196373"/>
              <a:ext cx="158880" cy="174496"/>
            </a:xfrm>
            <a:custGeom>
              <a:rect b="b" l="l" r="r" t="t"/>
              <a:pathLst>
                <a:path extrusionOk="0" h="5453" w="4965">
                  <a:moveTo>
                    <a:pt x="264" y="1"/>
                  </a:moveTo>
                  <a:cubicBezTo>
                    <a:pt x="154" y="1"/>
                    <a:pt x="49" y="71"/>
                    <a:pt x="24" y="190"/>
                  </a:cubicBezTo>
                  <a:cubicBezTo>
                    <a:pt x="0" y="286"/>
                    <a:pt x="24" y="393"/>
                    <a:pt x="95" y="452"/>
                  </a:cubicBezTo>
                  <a:lnTo>
                    <a:pt x="1250" y="1607"/>
                  </a:lnTo>
                  <a:cubicBezTo>
                    <a:pt x="1250" y="1607"/>
                    <a:pt x="798" y="3607"/>
                    <a:pt x="1369" y="4238"/>
                  </a:cubicBezTo>
                  <a:cubicBezTo>
                    <a:pt x="1941" y="4881"/>
                    <a:pt x="3512" y="5120"/>
                    <a:pt x="3512" y="5120"/>
                  </a:cubicBezTo>
                  <a:lnTo>
                    <a:pt x="3727" y="5453"/>
                  </a:lnTo>
                  <a:lnTo>
                    <a:pt x="4965" y="3631"/>
                  </a:lnTo>
                  <a:lnTo>
                    <a:pt x="3084" y="1738"/>
                  </a:lnTo>
                  <a:lnTo>
                    <a:pt x="393" y="36"/>
                  </a:lnTo>
                  <a:cubicBezTo>
                    <a:pt x="352" y="12"/>
                    <a:pt x="308"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1"/>
            <p:cNvSpPr/>
            <p:nvPr/>
          </p:nvSpPr>
          <p:spPr>
            <a:xfrm>
              <a:off x="2808303" y="4193301"/>
              <a:ext cx="166144" cy="180640"/>
            </a:xfrm>
            <a:custGeom>
              <a:rect b="b" l="l" r="r" t="t"/>
              <a:pathLst>
                <a:path extrusionOk="0" h="5645" w="5192">
                  <a:moveTo>
                    <a:pt x="380" y="0"/>
                  </a:moveTo>
                  <a:cubicBezTo>
                    <a:pt x="336" y="0"/>
                    <a:pt x="292" y="9"/>
                    <a:pt x="251" y="24"/>
                  </a:cubicBezTo>
                  <a:cubicBezTo>
                    <a:pt x="144" y="60"/>
                    <a:pt x="60" y="155"/>
                    <a:pt x="37" y="263"/>
                  </a:cubicBezTo>
                  <a:cubicBezTo>
                    <a:pt x="1" y="394"/>
                    <a:pt x="37" y="536"/>
                    <a:pt x="132" y="620"/>
                  </a:cubicBezTo>
                  <a:lnTo>
                    <a:pt x="1251" y="1727"/>
                  </a:lnTo>
                  <a:cubicBezTo>
                    <a:pt x="1180" y="2072"/>
                    <a:pt x="858" y="3799"/>
                    <a:pt x="1406" y="4406"/>
                  </a:cubicBezTo>
                  <a:cubicBezTo>
                    <a:pt x="1942" y="5001"/>
                    <a:pt x="3299" y="5263"/>
                    <a:pt x="3561" y="5311"/>
                  </a:cubicBezTo>
                  <a:lnTo>
                    <a:pt x="3751" y="5608"/>
                  </a:lnTo>
                  <a:cubicBezTo>
                    <a:pt x="3775" y="5632"/>
                    <a:pt x="3799" y="5644"/>
                    <a:pt x="3835" y="5644"/>
                  </a:cubicBezTo>
                  <a:cubicBezTo>
                    <a:pt x="3870" y="5644"/>
                    <a:pt x="3894" y="5632"/>
                    <a:pt x="3918" y="5608"/>
                  </a:cubicBezTo>
                  <a:lnTo>
                    <a:pt x="5156" y="3787"/>
                  </a:lnTo>
                  <a:cubicBezTo>
                    <a:pt x="5192" y="3739"/>
                    <a:pt x="5180" y="3680"/>
                    <a:pt x="5132" y="3644"/>
                  </a:cubicBezTo>
                  <a:cubicBezTo>
                    <a:pt x="5116" y="3636"/>
                    <a:pt x="5097" y="3632"/>
                    <a:pt x="5079" y="3632"/>
                  </a:cubicBezTo>
                  <a:cubicBezTo>
                    <a:pt x="5047" y="3632"/>
                    <a:pt x="5017" y="3645"/>
                    <a:pt x="5001" y="3668"/>
                  </a:cubicBezTo>
                  <a:lnTo>
                    <a:pt x="3835" y="5370"/>
                  </a:lnTo>
                  <a:lnTo>
                    <a:pt x="3704" y="5168"/>
                  </a:lnTo>
                  <a:cubicBezTo>
                    <a:pt x="3680" y="5144"/>
                    <a:pt x="3656" y="5132"/>
                    <a:pt x="3632" y="5120"/>
                  </a:cubicBezTo>
                  <a:cubicBezTo>
                    <a:pt x="3620" y="5120"/>
                    <a:pt x="2096" y="4870"/>
                    <a:pt x="1549" y="4275"/>
                  </a:cubicBezTo>
                  <a:cubicBezTo>
                    <a:pt x="1025" y="3680"/>
                    <a:pt x="1442" y="1739"/>
                    <a:pt x="1453" y="1727"/>
                  </a:cubicBezTo>
                  <a:cubicBezTo>
                    <a:pt x="1453" y="1691"/>
                    <a:pt x="1453" y="1656"/>
                    <a:pt x="1430" y="1632"/>
                  </a:cubicBezTo>
                  <a:lnTo>
                    <a:pt x="263" y="477"/>
                  </a:lnTo>
                  <a:cubicBezTo>
                    <a:pt x="227" y="441"/>
                    <a:pt x="215" y="382"/>
                    <a:pt x="227" y="322"/>
                  </a:cubicBezTo>
                  <a:cubicBezTo>
                    <a:pt x="239" y="263"/>
                    <a:pt x="275" y="227"/>
                    <a:pt x="322" y="203"/>
                  </a:cubicBezTo>
                  <a:cubicBezTo>
                    <a:pt x="337" y="198"/>
                    <a:pt x="354" y="195"/>
                    <a:pt x="371" y="195"/>
                  </a:cubicBezTo>
                  <a:cubicBezTo>
                    <a:pt x="395" y="195"/>
                    <a:pt x="420" y="201"/>
                    <a:pt x="441" y="215"/>
                  </a:cubicBezTo>
                  <a:lnTo>
                    <a:pt x="3144" y="1918"/>
                  </a:lnTo>
                  <a:cubicBezTo>
                    <a:pt x="3160" y="1925"/>
                    <a:pt x="3177" y="1929"/>
                    <a:pt x="3194" y="1929"/>
                  </a:cubicBezTo>
                  <a:cubicBezTo>
                    <a:pt x="3229" y="1929"/>
                    <a:pt x="3263" y="1914"/>
                    <a:pt x="3287" y="1882"/>
                  </a:cubicBezTo>
                  <a:cubicBezTo>
                    <a:pt x="3311" y="1834"/>
                    <a:pt x="3299" y="1775"/>
                    <a:pt x="3251" y="1751"/>
                  </a:cubicBezTo>
                  <a:lnTo>
                    <a:pt x="549" y="48"/>
                  </a:lnTo>
                  <a:cubicBezTo>
                    <a:pt x="495" y="15"/>
                    <a:pt x="437" y="0"/>
                    <a:pt x="38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1"/>
            <p:cNvSpPr/>
            <p:nvPr/>
          </p:nvSpPr>
          <p:spPr>
            <a:xfrm>
              <a:off x="2846031" y="4265685"/>
              <a:ext cx="48416" cy="87296"/>
            </a:xfrm>
            <a:custGeom>
              <a:rect b="b" l="l" r="r" t="t"/>
              <a:pathLst>
                <a:path extrusionOk="0" h="2728" w="1513">
                  <a:moveTo>
                    <a:pt x="155" y="1"/>
                  </a:moveTo>
                  <a:lnTo>
                    <a:pt x="12" y="834"/>
                  </a:lnTo>
                  <a:cubicBezTo>
                    <a:pt x="1" y="1322"/>
                    <a:pt x="60" y="1822"/>
                    <a:pt x="298" y="2072"/>
                  </a:cubicBezTo>
                  <a:cubicBezTo>
                    <a:pt x="572" y="2382"/>
                    <a:pt x="1060" y="2596"/>
                    <a:pt x="1513" y="2727"/>
                  </a:cubicBezTo>
                  <a:cubicBezTo>
                    <a:pt x="1001" y="2037"/>
                    <a:pt x="929" y="1263"/>
                    <a:pt x="1036" y="513"/>
                  </a:cubicBezTo>
                  <a:lnTo>
                    <a:pt x="155"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1"/>
            <p:cNvSpPr/>
            <p:nvPr/>
          </p:nvSpPr>
          <p:spPr>
            <a:xfrm>
              <a:off x="2842991" y="4262389"/>
              <a:ext cx="54880" cy="94016"/>
            </a:xfrm>
            <a:custGeom>
              <a:rect b="b" l="l" r="r" t="t"/>
              <a:pathLst>
                <a:path extrusionOk="0" h="2938" w="1715">
                  <a:moveTo>
                    <a:pt x="322" y="259"/>
                  </a:moveTo>
                  <a:lnTo>
                    <a:pt x="1024" y="663"/>
                  </a:lnTo>
                  <a:cubicBezTo>
                    <a:pt x="917" y="1425"/>
                    <a:pt x="1036" y="2080"/>
                    <a:pt x="1370" y="2652"/>
                  </a:cubicBezTo>
                  <a:cubicBezTo>
                    <a:pt x="953" y="2485"/>
                    <a:pt x="643" y="2306"/>
                    <a:pt x="465" y="2116"/>
                  </a:cubicBezTo>
                  <a:cubicBezTo>
                    <a:pt x="286" y="1914"/>
                    <a:pt x="203" y="1521"/>
                    <a:pt x="203" y="949"/>
                  </a:cubicBezTo>
                  <a:lnTo>
                    <a:pt x="322" y="259"/>
                  </a:lnTo>
                  <a:close/>
                  <a:moveTo>
                    <a:pt x="250" y="1"/>
                  </a:moveTo>
                  <a:cubicBezTo>
                    <a:pt x="236" y="1"/>
                    <a:pt x="224" y="4"/>
                    <a:pt x="215" y="9"/>
                  </a:cubicBezTo>
                  <a:cubicBezTo>
                    <a:pt x="179" y="32"/>
                    <a:pt x="167" y="56"/>
                    <a:pt x="155" y="92"/>
                  </a:cubicBezTo>
                  <a:lnTo>
                    <a:pt x="12" y="913"/>
                  </a:lnTo>
                  <a:cubicBezTo>
                    <a:pt x="12" y="925"/>
                    <a:pt x="12" y="925"/>
                    <a:pt x="12" y="937"/>
                  </a:cubicBezTo>
                  <a:cubicBezTo>
                    <a:pt x="0" y="1568"/>
                    <a:pt x="107" y="2009"/>
                    <a:pt x="322" y="2247"/>
                  </a:cubicBezTo>
                  <a:cubicBezTo>
                    <a:pt x="560" y="2509"/>
                    <a:pt x="977" y="2735"/>
                    <a:pt x="1572" y="2926"/>
                  </a:cubicBezTo>
                  <a:cubicBezTo>
                    <a:pt x="1584" y="2937"/>
                    <a:pt x="1596" y="2937"/>
                    <a:pt x="1608" y="2937"/>
                  </a:cubicBezTo>
                  <a:cubicBezTo>
                    <a:pt x="1643" y="2937"/>
                    <a:pt x="1667" y="2926"/>
                    <a:pt x="1691" y="2890"/>
                  </a:cubicBezTo>
                  <a:cubicBezTo>
                    <a:pt x="1715" y="2854"/>
                    <a:pt x="1715" y="2818"/>
                    <a:pt x="1691" y="2783"/>
                  </a:cubicBezTo>
                  <a:cubicBezTo>
                    <a:pt x="1250" y="2175"/>
                    <a:pt x="1108" y="1473"/>
                    <a:pt x="1227" y="628"/>
                  </a:cubicBezTo>
                  <a:cubicBezTo>
                    <a:pt x="1239" y="580"/>
                    <a:pt x="1215" y="544"/>
                    <a:pt x="1179" y="521"/>
                  </a:cubicBezTo>
                  <a:lnTo>
                    <a:pt x="310" y="20"/>
                  </a:lnTo>
                  <a:cubicBezTo>
                    <a:pt x="289" y="7"/>
                    <a:pt x="268" y="1"/>
                    <a:pt x="25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1"/>
            <p:cNvSpPr/>
            <p:nvPr/>
          </p:nvSpPr>
          <p:spPr>
            <a:xfrm>
              <a:off x="2886415" y="4196693"/>
              <a:ext cx="76992" cy="126944"/>
            </a:xfrm>
            <a:custGeom>
              <a:rect b="b" l="l" r="r" t="t"/>
              <a:pathLst>
                <a:path extrusionOk="0" h="3967" w="2406">
                  <a:moveTo>
                    <a:pt x="671" y="1"/>
                  </a:moveTo>
                  <a:cubicBezTo>
                    <a:pt x="493" y="1"/>
                    <a:pt x="340" y="418"/>
                    <a:pt x="405" y="800"/>
                  </a:cubicBezTo>
                  <a:cubicBezTo>
                    <a:pt x="477" y="1276"/>
                    <a:pt x="751" y="1728"/>
                    <a:pt x="751" y="1728"/>
                  </a:cubicBezTo>
                  <a:cubicBezTo>
                    <a:pt x="751" y="1728"/>
                    <a:pt x="1" y="3478"/>
                    <a:pt x="989" y="3967"/>
                  </a:cubicBezTo>
                  <a:lnTo>
                    <a:pt x="2406" y="3383"/>
                  </a:lnTo>
                  <a:lnTo>
                    <a:pt x="1894" y="2693"/>
                  </a:lnTo>
                  <a:cubicBezTo>
                    <a:pt x="1894" y="2693"/>
                    <a:pt x="1048" y="466"/>
                    <a:pt x="822" y="109"/>
                  </a:cubicBezTo>
                  <a:cubicBezTo>
                    <a:pt x="773" y="33"/>
                    <a:pt x="721" y="1"/>
                    <a:pt x="6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1"/>
            <p:cNvSpPr/>
            <p:nvPr/>
          </p:nvSpPr>
          <p:spPr>
            <a:xfrm>
              <a:off x="2885263" y="4193557"/>
              <a:ext cx="81568" cy="133504"/>
            </a:xfrm>
            <a:custGeom>
              <a:rect b="b" l="l" r="r" t="t"/>
              <a:pathLst>
                <a:path extrusionOk="0" h="4172" w="2549">
                  <a:moveTo>
                    <a:pt x="707" y="1"/>
                  </a:moveTo>
                  <a:cubicBezTo>
                    <a:pt x="674" y="1"/>
                    <a:pt x="648" y="9"/>
                    <a:pt x="632" y="16"/>
                  </a:cubicBezTo>
                  <a:cubicBezTo>
                    <a:pt x="394" y="100"/>
                    <a:pt x="287" y="564"/>
                    <a:pt x="334" y="909"/>
                  </a:cubicBezTo>
                  <a:cubicBezTo>
                    <a:pt x="406" y="1326"/>
                    <a:pt x="608" y="1707"/>
                    <a:pt x="680" y="1826"/>
                  </a:cubicBezTo>
                  <a:cubicBezTo>
                    <a:pt x="561" y="2136"/>
                    <a:pt x="1" y="3672"/>
                    <a:pt x="977" y="4160"/>
                  </a:cubicBezTo>
                  <a:cubicBezTo>
                    <a:pt x="989" y="4160"/>
                    <a:pt x="1013" y="4172"/>
                    <a:pt x="1025" y="4172"/>
                  </a:cubicBezTo>
                  <a:cubicBezTo>
                    <a:pt x="1061" y="4172"/>
                    <a:pt x="1096" y="4148"/>
                    <a:pt x="1108" y="4112"/>
                  </a:cubicBezTo>
                  <a:cubicBezTo>
                    <a:pt x="1132" y="4065"/>
                    <a:pt x="1120" y="4005"/>
                    <a:pt x="1072" y="3981"/>
                  </a:cubicBezTo>
                  <a:cubicBezTo>
                    <a:pt x="180" y="3541"/>
                    <a:pt x="882" y="1874"/>
                    <a:pt x="882" y="1862"/>
                  </a:cubicBezTo>
                  <a:cubicBezTo>
                    <a:pt x="894" y="1838"/>
                    <a:pt x="894" y="1802"/>
                    <a:pt x="882" y="1767"/>
                  </a:cubicBezTo>
                  <a:cubicBezTo>
                    <a:pt x="870" y="1767"/>
                    <a:pt x="608" y="1338"/>
                    <a:pt x="537" y="874"/>
                  </a:cubicBezTo>
                  <a:cubicBezTo>
                    <a:pt x="477" y="540"/>
                    <a:pt x="608" y="231"/>
                    <a:pt x="703" y="195"/>
                  </a:cubicBezTo>
                  <a:cubicBezTo>
                    <a:pt x="715" y="195"/>
                    <a:pt x="751" y="231"/>
                    <a:pt x="775" y="266"/>
                  </a:cubicBezTo>
                  <a:cubicBezTo>
                    <a:pt x="989" y="612"/>
                    <a:pt x="1834" y="2803"/>
                    <a:pt x="1834" y="2826"/>
                  </a:cubicBezTo>
                  <a:cubicBezTo>
                    <a:pt x="1846" y="2838"/>
                    <a:pt x="1846" y="2838"/>
                    <a:pt x="1846" y="2850"/>
                  </a:cubicBezTo>
                  <a:lnTo>
                    <a:pt x="2358" y="3541"/>
                  </a:lnTo>
                  <a:cubicBezTo>
                    <a:pt x="2380" y="3570"/>
                    <a:pt x="2410" y="3585"/>
                    <a:pt x="2442" y="3585"/>
                  </a:cubicBezTo>
                  <a:cubicBezTo>
                    <a:pt x="2462" y="3585"/>
                    <a:pt x="2482" y="3579"/>
                    <a:pt x="2501" y="3565"/>
                  </a:cubicBezTo>
                  <a:cubicBezTo>
                    <a:pt x="2537" y="3529"/>
                    <a:pt x="2549" y="3469"/>
                    <a:pt x="2513" y="3422"/>
                  </a:cubicBezTo>
                  <a:lnTo>
                    <a:pt x="2013" y="2743"/>
                  </a:lnTo>
                  <a:cubicBezTo>
                    <a:pt x="1942" y="2552"/>
                    <a:pt x="1156" y="505"/>
                    <a:pt x="942" y="159"/>
                  </a:cubicBezTo>
                  <a:cubicBezTo>
                    <a:pt x="862" y="32"/>
                    <a:pt x="772" y="1"/>
                    <a:pt x="70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1"/>
            <p:cNvSpPr/>
            <p:nvPr/>
          </p:nvSpPr>
          <p:spPr>
            <a:xfrm>
              <a:off x="2822031" y="4299989"/>
              <a:ext cx="49568" cy="30848"/>
            </a:xfrm>
            <a:custGeom>
              <a:rect b="b" l="l" r="r" t="t"/>
              <a:pathLst>
                <a:path extrusionOk="0" h="964" w="1549">
                  <a:moveTo>
                    <a:pt x="358" y="0"/>
                  </a:moveTo>
                  <a:cubicBezTo>
                    <a:pt x="358" y="0"/>
                    <a:pt x="0" y="310"/>
                    <a:pt x="251" y="739"/>
                  </a:cubicBezTo>
                  <a:cubicBezTo>
                    <a:pt x="354" y="911"/>
                    <a:pt x="581" y="963"/>
                    <a:pt x="816" y="963"/>
                  </a:cubicBezTo>
                  <a:cubicBezTo>
                    <a:pt x="987" y="963"/>
                    <a:pt x="1163" y="935"/>
                    <a:pt x="1298" y="905"/>
                  </a:cubicBezTo>
                  <a:cubicBezTo>
                    <a:pt x="1453" y="870"/>
                    <a:pt x="1548" y="727"/>
                    <a:pt x="1524" y="572"/>
                  </a:cubicBezTo>
                  <a:lnTo>
                    <a:pt x="1513" y="489"/>
                  </a:lnTo>
                  <a:cubicBezTo>
                    <a:pt x="1489" y="358"/>
                    <a:pt x="1394" y="250"/>
                    <a:pt x="1274" y="227"/>
                  </a:cubicBezTo>
                  <a:lnTo>
                    <a:pt x="35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1"/>
            <p:cNvSpPr/>
            <p:nvPr/>
          </p:nvSpPr>
          <p:spPr>
            <a:xfrm>
              <a:off x="2819759" y="4296789"/>
              <a:ext cx="55264" cy="37152"/>
            </a:xfrm>
            <a:custGeom>
              <a:rect b="b" l="l" r="r" t="t"/>
              <a:pathLst>
                <a:path extrusionOk="0" h="1161" w="1727">
                  <a:moveTo>
                    <a:pt x="452" y="208"/>
                  </a:moveTo>
                  <a:lnTo>
                    <a:pt x="1322" y="422"/>
                  </a:lnTo>
                  <a:cubicBezTo>
                    <a:pt x="1405" y="446"/>
                    <a:pt x="1465" y="517"/>
                    <a:pt x="1476" y="600"/>
                  </a:cubicBezTo>
                  <a:lnTo>
                    <a:pt x="1500" y="684"/>
                  </a:lnTo>
                  <a:cubicBezTo>
                    <a:pt x="1512" y="791"/>
                    <a:pt x="1453" y="886"/>
                    <a:pt x="1357" y="910"/>
                  </a:cubicBezTo>
                  <a:cubicBezTo>
                    <a:pt x="1179" y="946"/>
                    <a:pt x="1024" y="958"/>
                    <a:pt x="881" y="958"/>
                  </a:cubicBezTo>
                  <a:cubicBezTo>
                    <a:pt x="714" y="958"/>
                    <a:pt x="488" y="934"/>
                    <a:pt x="405" y="791"/>
                  </a:cubicBezTo>
                  <a:cubicBezTo>
                    <a:pt x="238" y="517"/>
                    <a:pt x="381" y="291"/>
                    <a:pt x="452" y="208"/>
                  </a:cubicBezTo>
                  <a:close/>
                  <a:moveTo>
                    <a:pt x="424" y="0"/>
                  </a:moveTo>
                  <a:cubicBezTo>
                    <a:pt x="398" y="0"/>
                    <a:pt x="375" y="12"/>
                    <a:pt x="357" y="29"/>
                  </a:cubicBezTo>
                  <a:cubicBezTo>
                    <a:pt x="214" y="160"/>
                    <a:pt x="0" y="493"/>
                    <a:pt x="238" y="886"/>
                  </a:cubicBezTo>
                  <a:cubicBezTo>
                    <a:pt x="345" y="1065"/>
                    <a:pt x="560" y="1160"/>
                    <a:pt x="881" y="1160"/>
                  </a:cubicBezTo>
                  <a:cubicBezTo>
                    <a:pt x="1036" y="1160"/>
                    <a:pt x="1203" y="1136"/>
                    <a:pt x="1393" y="1100"/>
                  </a:cubicBezTo>
                  <a:cubicBezTo>
                    <a:pt x="1595" y="1065"/>
                    <a:pt x="1726" y="862"/>
                    <a:pt x="1691" y="648"/>
                  </a:cubicBezTo>
                  <a:lnTo>
                    <a:pt x="1679" y="565"/>
                  </a:lnTo>
                  <a:cubicBezTo>
                    <a:pt x="1643" y="398"/>
                    <a:pt x="1524" y="267"/>
                    <a:pt x="1369" y="231"/>
                  </a:cubicBezTo>
                  <a:lnTo>
                    <a:pt x="452" y="5"/>
                  </a:lnTo>
                  <a:cubicBezTo>
                    <a:pt x="443" y="2"/>
                    <a:pt x="433" y="0"/>
                    <a:pt x="42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1"/>
            <p:cNvSpPr/>
            <p:nvPr/>
          </p:nvSpPr>
          <p:spPr>
            <a:xfrm>
              <a:off x="2828495" y="4272181"/>
              <a:ext cx="43872" cy="35936"/>
            </a:xfrm>
            <a:custGeom>
              <a:rect b="b" l="l" r="r" t="t"/>
              <a:pathLst>
                <a:path extrusionOk="0" h="1123" w="1371">
                  <a:moveTo>
                    <a:pt x="310" y="0"/>
                  </a:moveTo>
                  <a:cubicBezTo>
                    <a:pt x="310" y="0"/>
                    <a:pt x="1" y="286"/>
                    <a:pt x="60" y="703"/>
                  </a:cubicBezTo>
                  <a:cubicBezTo>
                    <a:pt x="84" y="977"/>
                    <a:pt x="620" y="1084"/>
                    <a:pt x="965" y="1119"/>
                  </a:cubicBezTo>
                  <a:cubicBezTo>
                    <a:pt x="979" y="1121"/>
                    <a:pt x="992" y="1122"/>
                    <a:pt x="1005" y="1122"/>
                  </a:cubicBezTo>
                  <a:cubicBezTo>
                    <a:pt x="1156" y="1122"/>
                    <a:pt x="1289" y="999"/>
                    <a:pt x="1311" y="846"/>
                  </a:cubicBezTo>
                  <a:lnTo>
                    <a:pt x="1370" y="512"/>
                  </a:lnTo>
                  <a:lnTo>
                    <a:pt x="3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1"/>
            <p:cNvSpPr/>
            <p:nvPr/>
          </p:nvSpPr>
          <p:spPr>
            <a:xfrm>
              <a:off x="2825455" y="4269077"/>
              <a:ext cx="50336" cy="42368"/>
            </a:xfrm>
            <a:custGeom>
              <a:rect b="b" l="l" r="r" t="t"/>
              <a:pathLst>
                <a:path extrusionOk="0" h="1324" w="1573">
                  <a:moveTo>
                    <a:pt x="429" y="216"/>
                  </a:moveTo>
                  <a:lnTo>
                    <a:pt x="1358" y="669"/>
                  </a:lnTo>
                  <a:lnTo>
                    <a:pt x="1310" y="919"/>
                  </a:lnTo>
                  <a:cubicBezTo>
                    <a:pt x="1299" y="1041"/>
                    <a:pt x="1204" y="1122"/>
                    <a:pt x="1095" y="1122"/>
                  </a:cubicBezTo>
                  <a:cubicBezTo>
                    <a:pt x="1087" y="1122"/>
                    <a:pt x="1080" y="1122"/>
                    <a:pt x="1072" y="1121"/>
                  </a:cubicBezTo>
                  <a:cubicBezTo>
                    <a:pt x="584" y="1074"/>
                    <a:pt x="263" y="943"/>
                    <a:pt x="251" y="788"/>
                  </a:cubicBezTo>
                  <a:cubicBezTo>
                    <a:pt x="215" y="514"/>
                    <a:pt x="358" y="312"/>
                    <a:pt x="429" y="216"/>
                  </a:cubicBezTo>
                  <a:close/>
                  <a:moveTo>
                    <a:pt x="409" y="1"/>
                  </a:moveTo>
                  <a:cubicBezTo>
                    <a:pt x="384" y="1"/>
                    <a:pt x="361" y="11"/>
                    <a:pt x="346" y="26"/>
                  </a:cubicBezTo>
                  <a:cubicBezTo>
                    <a:pt x="334" y="38"/>
                    <a:pt x="1" y="347"/>
                    <a:pt x="48" y="812"/>
                  </a:cubicBezTo>
                  <a:cubicBezTo>
                    <a:pt x="96" y="1145"/>
                    <a:pt x="620" y="1276"/>
                    <a:pt x="1060" y="1312"/>
                  </a:cubicBezTo>
                  <a:cubicBezTo>
                    <a:pt x="1072" y="1324"/>
                    <a:pt x="1084" y="1324"/>
                    <a:pt x="1096" y="1324"/>
                  </a:cubicBezTo>
                  <a:cubicBezTo>
                    <a:pt x="1298" y="1324"/>
                    <a:pt x="1477" y="1169"/>
                    <a:pt x="1513" y="954"/>
                  </a:cubicBezTo>
                  <a:lnTo>
                    <a:pt x="1560" y="633"/>
                  </a:lnTo>
                  <a:cubicBezTo>
                    <a:pt x="1572" y="585"/>
                    <a:pt x="1548" y="550"/>
                    <a:pt x="1501" y="526"/>
                  </a:cubicBezTo>
                  <a:lnTo>
                    <a:pt x="453" y="14"/>
                  </a:lnTo>
                  <a:cubicBezTo>
                    <a:pt x="439" y="5"/>
                    <a:pt x="424" y="1"/>
                    <a:pt x="40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1"/>
            <p:cNvSpPr/>
            <p:nvPr/>
          </p:nvSpPr>
          <p:spPr>
            <a:xfrm>
              <a:off x="2830031" y="4247797"/>
              <a:ext cx="51072" cy="42176"/>
            </a:xfrm>
            <a:custGeom>
              <a:rect b="b" l="l" r="r" t="t"/>
              <a:pathLst>
                <a:path extrusionOk="0" h="1318" w="1596">
                  <a:moveTo>
                    <a:pt x="679" y="0"/>
                  </a:moveTo>
                  <a:cubicBezTo>
                    <a:pt x="1" y="60"/>
                    <a:pt x="262" y="762"/>
                    <a:pt x="262" y="762"/>
                  </a:cubicBezTo>
                  <a:lnTo>
                    <a:pt x="917" y="1238"/>
                  </a:lnTo>
                  <a:cubicBezTo>
                    <a:pt x="991" y="1292"/>
                    <a:pt x="1074" y="1317"/>
                    <a:pt x="1155" y="1317"/>
                  </a:cubicBezTo>
                  <a:cubicBezTo>
                    <a:pt x="1309" y="1317"/>
                    <a:pt x="1459" y="1228"/>
                    <a:pt x="1536" y="1072"/>
                  </a:cubicBezTo>
                  <a:cubicBezTo>
                    <a:pt x="1596" y="953"/>
                    <a:pt x="1560" y="822"/>
                    <a:pt x="1477" y="738"/>
                  </a:cubicBezTo>
                  <a:lnTo>
                    <a:pt x="6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1"/>
            <p:cNvSpPr/>
            <p:nvPr/>
          </p:nvSpPr>
          <p:spPr>
            <a:xfrm>
              <a:off x="2831183" y="4244373"/>
              <a:ext cx="53376" cy="48800"/>
            </a:xfrm>
            <a:custGeom>
              <a:rect b="b" l="l" r="r" t="t"/>
              <a:pathLst>
                <a:path extrusionOk="0" h="1525" w="1668">
                  <a:moveTo>
                    <a:pt x="607" y="202"/>
                  </a:moveTo>
                  <a:lnTo>
                    <a:pt x="1369" y="917"/>
                  </a:lnTo>
                  <a:cubicBezTo>
                    <a:pt x="1429" y="964"/>
                    <a:pt x="1453" y="1060"/>
                    <a:pt x="1417" y="1131"/>
                  </a:cubicBezTo>
                  <a:cubicBezTo>
                    <a:pt x="1358" y="1250"/>
                    <a:pt x="1250" y="1322"/>
                    <a:pt x="1119" y="1322"/>
                  </a:cubicBezTo>
                  <a:cubicBezTo>
                    <a:pt x="1060" y="1322"/>
                    <a:pt x="988" y="1298"/>
                    <a:pt x="941" y="1262"/>
                  </a:cubicBezTo>
                  <a:lnTo>
                    <a:pt x="310" y="810"/>
                  </a:lnTo>
                  <a:cubicBezTo>
                    <a:pt x="298" y="738"/>
                    <a:pt x="238" y="512"/>
                    <a:pt x="334" y="357"/>
                  </a:cubicBezTo>
                  <a:cubicBezTo>
                    <a:pt x="381" y="286"/>
                    <a:pt x="476" y="226"/>
                    <a:pt x="607" y="202"/>
                  </a:cubicBezTo>
                  <a:close/>
                  <a:moveTo>
                    <a:pt x="631" y="0"/>
                  </a:moveTo>
                  <a:cubicBezTo>
                    <a:pt x="405" y="24"/>
                    <a:pt x="250" y="107"/>
                    <a:pt x="155" y="262"/>
                  </a:cubicBezTo>
                  <a:cubicBezTo>
                    <a:pt x="0" y="524"/>
                    <a:pt x="131" y="893"/>
                    <a:pt x="143" y="905"/>
                  </a:cubicBezTo>
                  <a:cubicBezTo>
                    <a:pt x="143" y="929"/>
                    <a:pt x="155" y="941"/>
                    <a:pt x="179" y="953"/>
                  </a:cubicBezTo>
                  <a:lnTo>
                    <a:pt x="822" y="1417"/>
                  </a:lnTo>
                  <a:cubicBezTo>
                    <a:pt x="905" y="1488"/>
                    <a:pt x="1012" y="1524"/>
                    <a:pt x="1119" y="1524"/>
                  </a:cubicBezTo>
                  <a:cubicBezTo>
                    <a:pt x="1322" y="1524"/>
                    <a:pt x="1500" y="1405"/>
                    <a:pt x="1596" y="1215"/>
                  </a:cubicBezTo>
                  <a:cubicBezTo>
                    <a:pt x="1667" y="1060"/>
                    <a:pt x="1631" y="881"/>
                    <a:pt x="1512" y="762"/>
                  </a:cubicBezTo>
                  <a:lnTo>
                    <a:pt x="703" y="36"/>
                  </a:lnTo>
                  <a:cubicBezTo>
                    <a:pt x="691" y="12"/>
                    <a:pt x="655" y="0"/>
                    <a:pt x="63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1"/>
            <p:cNvSpPr/>
            <p:nvPr/>
          </p:nvSpPr>
          <p:spPr>
            <a:xfrm>
              <a:off x="2910415" y="4137301"/>
              <a:ext cx="298368" cy="370784"/>
            </a:xfrm>
            <a:custGeom>
              <a:rect b="b" l="l" r="r" t="t"/>
              <a:pathLst>
                <a:path extrusionOk="0" h="11587" w="9324">
                  <a:moveTo>
                    <a:pt x="7228" y="0"/>
                  </a:moveTo>
                  <a:cubicBezTo>
                    <a:pt x="6240" y="2191"/>
                    <a:pt x="5537" y="4489"/>
                    <a:pt x="5073" y="6894"/>
                  </a:cubicBezTo>
                  <a:lnTo>
                    <a:pt x="1406" y="4489"/>
                  </a:lnTo>
                  <a:lnTo>
                    <a:pt x="1" y="6989"/>
                  </a:lnTo>
                  <a:cubicBezTo>
                    <a:pt x="1" y="6989"/>
                    <a:pt x="3334" y="11395"/>
                    <a:pt x="5192" y="11585"/>
                  </a:cubicBezTo>
                  <a:cubicBezTo>
                    <a:pt x="5200" y="11586"/>
                    <a:pt x="5208" y="11586"/>
                    <a:pt x="5216" y="11586"/>
                  </a:cubicBezTo>
                  <a:cubicBezTo>
                    <a:pt x="6035" y="11586"/>
                    <a:pt x="8835" y="7608"/>
                    <a:pt x="8835" y="7608"/>
                  </a:cubicBezTo>
                  <a:cubicBezTo>
                    <a:pt x="8835" y="7608"/>
                    <a:pt x="9323" y="2822"/>
                    <a:pt x="7895" y="691"/>
                  </a:cubicBezTo>
                  <a:lnTo>
                    <a:pt x="7228" y="0"/>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1"/>
            <p:cNvSpPr/>
            <p:nvPr/>
          </p:nvSpPr>
          <p:spPr>
            <a:xfrm>
              <a:off x="3143215" y="4232533"/>
              <a:ext cx="57568" cy="213792"/>
            </a:xfrm>
            <a:custGeom>
              <a:rect b="b" l="l" r="r" t="t"/>
              <a:pathLst>
                <a:path extrusionOk="0" h="6681" w="1799">
                  <a:moveTo>
                    <a:pt x="512" y="1"/>
                  </a:moveTo>
                  <a:lnTo>
                    <a:pt x="512" y="1"/>
                  </a:lnTo>
                  <a:cubicBezTo>
                    <a:pt x="810" y="2025"/>
                    <a:pt x="298" y="5144"/>
                    <a:pt x="0" y="6680"/>
                  </a:cubicBezTo>
                  <a:cubicBezTo>
                    <a:pt x="822" y="5668"/>
                    <a:pt x="1560" y="4632"/>
                    <a:pt x="1560" y="4632"/>
                  </a:cubicBezTo>
                  <a:cubicBezTo>
                    <a:pt x="1560" y="4632"/>
                    <a:pt x="1798" y="2335"/>
                    <a:pt x="1465" y="215"/>
                  </a:cubicBezTo>
                  <a:lnTo>
                    <a:pt x="512"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1"/>
            <p:cNvSpPr/>
            <p:nvPr/>
          </p:nvSpPr>
          <p:spPr>
            <a:xfrm>
              <a:off x="3072719" y="4323605"/>
              <a:ext cx="25440" cy="53920"/>
            </a:xfrm>
            <a:custGeom>
              <a:rect b="b" l="l" r="r" t="t"/>
              <a:pathLst>
                <a:path extrusionOk="0" h="1685" w="795">
                  <a:moveTo>
                    <a:pt x="227" y="1"/>
                  </a:moveTo>
                  <a:cubicBezTo>
                    <a:pt x="144" y="358"/>
                    <a:pt x="72" y="703"/>
                    <a:pt x="1" y="1060"/>
                  </a:cubicBezTo>
                  <a:cubicBezTo>
                    <a:pt x="334" y="1298"/>
                    <a:pt x="596" y="1548"/>
                    <a:pt x="715" y="1667"/>
                  </a:cubicBezTo>
                  <a:cubicBezTo>
                    <a:pt x="727" y="1679"/>
                    <a:pt x="740" y="1685"/>
                    <a:pt x="752" y="1685"/>
                  </a:cubicBezTo>
                  <a:cubicBezTo>
                    <a:pt x="776" y="1685"/>
                    <a:pt x="795" y="1663"/>
                    <a:pt x="787" y="1632"/>
                  </a:cubicBezTo>
                  <a:cubicBezTo>
                    <a:pt x="787" y="1346"/>
                    <a:pt x="727" y="572"/>
                    <a:pt x="22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1"/>
            <p:cNvSpPr/>
            <p:nvPr/>
          </p:nvSpPr>
          <p:spPr>
            <a:xfrm>
              <a:off x="2940527" y="4311509"/>
              <a:ext cx="50304" cy="74624"/>
            </a:xfrm>
            <a:custGeom>
              <a:rect b="b" l="l" r="r" t="t"/>
              <a:pathLst>
                <a:path extrusionOk="0" h="2332" w="1572">
                  <a:moveTo>
                    <a:pt x="1461" y="0"/>
                  </a:moveTo>
                  <a:cubicBezTo>
                    <a:pt x="1424" y="0"/>
                    <a:pt x="1387" y="22"/>
                    <a:pt x="1370" y="57"/>
                  </a:cubicBezTo>
                  <a:cubicBezTo>
                    <a:pt x="1358" y="69"/>
                    <a:pt x="727" y="1367"/>
                    <a:pt x="36" y="2164"/>
                  </a:cubicBezTo>
                  <a:cubicBezTo>
                    <a:pt x="0" y="2200"/>
                    <a:pt x="0" y="2272"/>
                    <a:pt x="36" y="2307"/>
                  </a:cubicBezTo>
                  <a:cubicBezTo>
                    <a:pt x="60" y="2319"/>
                    <a:pt x="84" y="2331"/>
                    <a:pt x="107" y="2331"/>
                  </a:cubicBezTo>
                  <a:cubicBezTo>
                    <a:pt x="131" y="2331"/>
                    <a:pt x="155" y="2319"/>
                    <a:pt x="179" y="2295"/>
                  </a:cubicBezTo>
                  <a:cubicBezTo>
                    <a:pt x="893" y="1474"/>
                    <a:pt x="1524" y="200"/>
                    <a:pt x="1548" y="140"/>
                  </a:cubicBezTo>
                  <a:cubicBezTo>
                    <a:pt x="1572" y="93"/>
                    <a:pt x="1548" y="33"/>
                    <a:pt x="1501" y="9"/>
                  </a:cubicBezTo>
                  <a:cubicBezTo>
                    <a:pt x="1488" y="3"/>
                    <a:pt x="1474" y="0"/>
                    <a:pt x="146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1"/>
            <p:cNvSpPr/>
            <p:nvPr/>
          </p:nvSpPr>
          <p:spPr>
            <a:xfrm>
              <a:off x="3459055" y="4956437"/>
              <a:ext cx="128448" cy="163488"/>
            </a:xfrm>
            <a:custGeom>
              <a:rect b="b" l="l" r="r" t="t"/>
              <a:pathLst>
                <a:path extrusionOk="0" h="5109" w="4014">
                  <a:moveTo>
                    <a:pt x="1382" y="1"/>
                  </a:moveTo>
                  <a:cubicBezTo>
                    <a:pt x="1382" y="1"/>
                    <a:pt x="822" y="2596"/>
                    <a:pt x="584" y="3418"/>
                  </a:cubicBezTo>
                  <a:cubicBezTo>
                    <a:pt x="334" y="4239"/>
                    <a:pt x="84" y="4430"/>
                    <a:pt x="1" y="5109"/>
                  </a:cubicBezTo>
                  <a:lnTo>
                    <a:pt x="3215" y="4275"/>
                  </a:lnTo>
                  <a:cubicBezTo>
                    <a:pt x="3215" y="4275"/>
                    <a:pt x="3037" y="3692"/>
                    <a:pt x="3215" y="3168"/>
                  </a:cubicBezTo>
                  <a:cubicBezTo>
                    <a:pt x="3394" y="2656"/>
                    <a:pt x="4013" y="858"/>
                    <a:pt x="4013" y="858"/>
                  </a:cubicBezTo>
                  <a:lnTo>
                    <a:pt x="138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1"/>
            <p:cNvSpPr/>
            <p:nvPr/>
          </p:nvSpPr>
          <p:spPr>
            <a:xfrm>
              <a:off x="3455631" y="4953109"/>
              <a:ext cx="134912" cy="169856"/>
            </a:xfrm>
            <a:custGeom>
              <a:rect b="b" l="l" r="r" t="t"/>
              <a:pathLst>
                <a:path extrusionOk="0" h="5308" w="4216">
                  <a:moveTo>
                    <a:pt x="1483" y="1"/>
                  </a:moveTo>
                  <a:cubicBezTo>
                    <a:pt x="1468" y="1"/>
                    <a:pt x="1453" y="4"/>
                    <a:pt x="1441" y="10"/>
                  </a:cubicBezTo>
                  <a:cubicBezTo>
                    <a:pt x="1417" y="33"/>
                    <a:pt x="1406" y="57"/>
                    <a:pt x="1394" y="81"/>
                  </a:cubicBezTo>
                  <a:cubicBezTo>
                    <a:pt x="1394" y="105"/>
                    <a:pt x="834" y="2688"/>
                    <a:pt x="596" y="3498"/>
                  </a:cubicBezTo>
                  <a:cubicBezTo>
                    <a:pt x="489" y="3831"/>
                    <a:pt x="382" y="4070"/>
                    <a:pt x="298" y="4272"/>
                  </a:cubicBezTo>
                  <a:cubicBezTo>
                    <a:pt x="167" y="4558"/>
                    <a:pt x="60" y="4796"/>
                    <a:pt x="12" y="5201"/>
                  </a:cubicBezTo>
                  <a:cubicBezTo>
                    <a:pt x="1" y="5260"/>
                    <a:pt x="36" y="5308"/>
                    <a:pt x="96" y="5308"/>
                  </a:cubicBezTo>
                  <a:lnTo>
                    <a:pt x="108" y="5308"/>
                  </a:lnTo>
                  <a:cubicBezTo>
                    <a:pt x="155" y="5308"/>
                    <a:pt x="203" y="5272"/>
                    <a:pt x="203" y="5224"/>
                  </a:cubicBezTo>
                  <a:cubicBezTo>
                    <a:pt x="251" y="4843"/>
                    <a:pt x="346" y="4629"/>
                    <a:pt x="477" y="4355"/>
                  </a:cubicBezTo>
                  <a:cubicBezTo>
                    <a:pt x="572" y="4141"/>
                    <a:pt x="679" y="3903"/>
                    <a:pt x="786" y="3546"/>
                  </a:cubicBezTo>
                  <a:cubicBezTo>
                    <a:pt x="1001" y="2831"/>
                    <a:pt x="1453" y="724"/>
                    <a:pt x="1572" y="224"/>
                  </a:cubicBezTo>
                  <a:lnTo>
                    <a:pt x="3989" y="1022"/>
                  </a:lnTo>
                  <a:cubicBezTo>
                    <a:pt x="3858" y="1403"/>
                    <a:pt x="3382" y="2796"/>
                    <a:pt x="3227" y="3248"/>
                  </a:cubicBezTo>
                  <a:cubicBezTo>
                    <a:pt x="3037" y="3796"/>
                    <a:pt x="3227" y="4379"/>
                    <a:pt x="3227" y="4403"/>
                  </a:cubicBezTo>
                  <a:cubicBezTo>
                    <a:pt x="3247" y="4453"/>
                    <a:pt x="3283" y="4477"/>
                    <a:pt x="3329" y="4477"/>
                  </a:cubicBezTo>
                  <a:cubicBezTo>
                    <a:pt x="3339" y="4477"/>
                    <a:pt x="3348" y="4476"/>
                    <a:pt x="3358" y="4474"/>
                  </a:cubicBezTo>
                  <a:cubicBezTo>
                    <a:pt x="3406" y="4451"/>
                    <a:pt x="3441" y="4403"/>
                    <a:pt x="3418" y="4343"/>
                  </a:cubicBezTo>
                  <a:cubicBezTo>
                    <a:pt x="3418" y="4343"/>
                    <a:pt x="3251" y="3796"/>
                    <a:pt x="3418" y="3308"/>
                  </a:cubicBezTo>
                  <a:cubicBezTo>
                    <a:pt x="3596" y="2784"/>
                    <a:pt x="4215" y="986"/>
                    <a:pt x="4215" y="986"/>
                  </a:cubicBezTo>
                  <a:cubicBezTo>
                    <a:pt x="4215" y="962"/>
                    <a:pt x="4215" y="938"/>
                    <a:pt x="4203" y="914"/>
                  </a:cubicBezTo>
                  <a:cubicBezTo>
                    <a:pt x="4192" y="891"/>
                    <a:pt x="4168" y="867"/>
                    <a:pt x="4144" y="867"/>
                  </a:cubicBezTo>
                  <a:lnTo>
                    <a:pt x="1525" y="10"/>
                  </a:lnTo>
                  <a:cubicBezTo>
                    <a:pt x="1513" y="4"/>
                    <a:pt x="1498" y="1"/>
                    <a:pt x="148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1"/>
            <p:cNvSpPr/>
            <p:nvPr/>
          </p:nvSpPr>
          <p:spPr>
            <a:xfrm>
              <a:off x="3489551" y="4956437"/>
              <a:ext cx="97952" cy="60992"/>
            </a:xfrm>
            <a:custGeom>
              <a:rect b="b" l="l" r="r" t="t"/>
              <a:pathLst>
                <a:path extrusionOk="0" h="1906" w="3061">
                  <a:moveTo>
                    <a:pt x="429" y="1"/>
                  </a:moveTo>
                  <a:cubicBezTo>
                    <a:pt x="429" y="1"/>
                    <a:pt x="226" y="965"/>
                    <a:pt x="0" y="1906"/>
                  </a:cubicBezTo>
                  <a:cubicBezTo>
                    <a:pt x="1524" y="1834"/>
                    <a:pt x="2560" y="1418"/>
                    <a:pt x="2917" y="1251"/>
                  </a:cubicBezTo>
                  <a:cubicBezTo>
                    <a:pt x="3001" y="1013"/>
                    <a:pt x="3060" y="858"/>
                    <a:pt x="3060" y="858"/>
                  </a:cubicBezTo>
                  <a:lnTo>
                    <a:pt x="429"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1"/>
            <p:cNvSpPr/>
            <p:nvPr/>
          </p:nvSpPr>
          <p:spPr>
            <a:xfrm>
              <a:off x="3486479" y="4953141"/>
              <a:ext cx="104064" cy="67360"/>
            </a:xfrm>
            <a:custGeom>
              <a:rect b="b" l="l" r="r" t="t"/>
              <a:pathLst>
                <a:path extrusionOk="0" h="2105" w="3252">
                  <a:moveTo>
                    <a:pt x="608" y="223"/>
                  </a:moveTo>
                  <a:lnTo>
                    <a:pt x="3025" y="1021"/>
                  </a:lnTo>
                  <a:cubicBezTo>
                    <a:pt x="3001" y="1080"/>
                    <a:pt x="2978" y="1175"/>
                    <a:pt x="2942" y="1283"/>
                  </a:cubicBezTo>
                  <a:cubicBezTo>
                    <a:pt x="2549" y="1461"/>
                    <a:pt x="1596" y="1830"/>
                    <a:pt x="227" y="1902"/>
                  </a:cubicBezTo>
                  <a:cubicBezTo>
                    <a:pt x="394" y="1199"/>
                    <a:pt x="549" y="497"/>
                    <a:pt x="608" y="223"/>
                  </a:cubicBezTo>
                  <a:close/>
                  <a:moveTo>
                    <a:pt x="527" y="1"/>
                  </a:moveTo>
                  <a:cubicBezTo>
                    <a:pt x="509" y="1"/>
                    <a:pt x="491" y="7"/>
                    <a:pt x="477" y="20"/>
                  </a:cubicBezTo>
                  <a:cubicBezTo>
                    <a:pt x="453" y="32"/>
                    <a:pt x="442" y="56"/>
                    <a:pt x="430" y="80"/>
                  </a:cubicBezTo>
                  <a:cubicBezTo>
                    <a:pt x="430" y="92"/>
                    <a:pt x="227" y="1056"/>
                    <a:pt x="1" y="1985"/>
                  </a:cubicBezTo>
                  <a:cubicBezTo>
                    <a:pt x="1" y="2021"/>
                    <a:pt x="1" y="2045"/>
                    <a:pt x="25" y="2068"/>
                  </a:cubicBezTo>
                  <a:cubicBezTo>
                    <a:pt x="49" y="2092"/>
                    <a:pt x="72" y="2104"/>
                    <a:pt x="96" y="2104"/>
                  </a:cubicBezTo>
                  <a:lnTo>
                    <a:pt x="108" y="2104"/>
                  </a:lnTo>
                  <a:cubicBezTo>
                    <a:pt x="1632" y="2045"/>
                    <a:pt x="2680" y="1628"/>
                    <a:pt x="3061" y="1449"/>
                  </a:cubicBezTo>
                  <a:cubicBezTo>
                    <a:pt x="3085" y="1437"/>
                    <a:pt x="3097" y="1413"/>
                    <a:pt x="3109" y="1390"/>
                  </a:cubicBezTo>
                  <a:cubicBezTo>
                    <a:pt x="3192" y="1152"/>
                    <a:pt x="3251" y="985"/>
                    <a:pt x="3251" y="985"/>
                  </a:cubicBezTo>
                  <a:cubicBezTo>
                    <a:pt x="3251" y="961"/>
                    <a:pt x="3251" y="937"/>
                    <a:pt x="3239" y="913"/>
                  </a:cubicBezTo>
                  <a:cubicBezTo>
                    <a:pt x="3228" y="890"/>
                    <a:pt x="3204" y="866"/>
                    <a:pt x="3180" y="866"/>
                  </a:cubicBezTo>
                  <a:lnTo>
                    <a:pt x="561" y="9"/>
                  </a:lnTo>
                  <a:cubicBezTo>
                    <a:pt x="551" y="4"/>
                    <a:pt x="539" y="1"/>
                    <a:pt x="52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1"/>
            <p:cNvSpPr/>
            <p:nvPr/>
          </p:nvSpPr>
          <p:spPr>
            <a:xfrm>
              <a:off x="3446479" y="5057781"/>
              <a:ext cx="243872" cy="86144"/>
            </a:xfrm>
            <a:custGeom>
              <a:rect b="b" l="l" r="r" t="t"/>
              <a:pathLst>
                <a:path extrusionOk="0" h="2692" w="7621">
                  <a:moveTo>
                    <a:pt x="3685" y="0"/>
                  </a:moveTo>
                  <a:cubicBezTo>
                    <a:pt x="3616" y="0"/>
                    <a:pt x="3546" y="27"/>
                    <a:pt x="3489" y="84"/>
                  </a:cubicBezTo>
                  <a:cubicBezTo>
                    <a:pt x="3164" y="398"/>
                    <a:pt x="2271" y="1109"/>
                    <a:pt x="788" y="1109"/>
                  </a:cubicBezTo>
                  <a:cubicBezTo>
                    <a:pt x="752" y="1109"/>
                    <a:pt x="716" y="1109"/>
                    <a:pt x="679" y="1108"/>
                  </a:cubicBezTo>
                  <a:cubicBezTo>
                    <a:pt x="671" y="1108"/>
                    <a:pt x="663" y="1107"/>
                    <a:pt x="655" y="1107"/>
                  </a:cubicBezTo>
                  <a:cubicBezTo>
                    <a:pt x="486" y="1107"/>
                    <a:pt x="331" y="1223"/>
                    <a:pt x="275" y="1382"/>
                  </a:cubicBezTo>
                  <a:cubicBezTo>
                    <a:pt x="72" y="1906"/>
                    <a:pt x="13" y="2251"/>
                    <a:pt x="1" y="2454"/>
                  </a:cubicBezTo>
                  <a:cubicBezTo>
                    <a:pt x="1" y="2585"/>
                    <a:pt x="96" y="2692"/>
                    <a:pt x="215" y="2692"/>
                  </a:cubicBezTo>
                  <a:lnTo>
                    <a:pt x="7395" y="2692"/>
                  </a:lnTo>
                  <a:cubicBezTo>
                    <a:pt x="7526" y="2692"/>
                    <a:pt x="7621" y="2585"/>
                    <a:pt x="7609" y="2454"/>
                  </a:cubicBezTo>
                  <a:cubicBezTo>
                    <a:pt x="7537" y="1656"/>
                    <a:pt x="7133" y="1358"/>
                    <a:pt x="6466" y="1311"/>
                  </a:cubicBezTo>
                  <a:cubicBezTo>
                    <a:pt x="5871" y="1275"/>
                    <a:pt x="4359" y="370"/>
                    <a:pt x="3823" y="37"/>
                  </a:cubicBezTo>
                  <a:cubicBezTo>
                    <a:pt x="3780" y="13"/>
                    <a:pt x="3732" y="0"/>
                    <a:pt x="3685"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1"/>
            <p:cNvSpPr/>
            <p:nvPr/>
          </p:nvSpPr>
          <p:spPr>
            <a:xfrm>
              <a:off x="3443439" y="5054677"/>
              <a:ext cx="249984" cy="92672"/>
            </a:xfrm>
            <a:custGeom>
              <a:rect b="b" l="l" r="r" t="t"/>
              <a:pathLst>
                <a:path extrusionOk="0" h="2896" w="7812">
                  <a:moveTo>
                    <a:pt x="3787" y="197"/>
                  </a:moveTo>
                  <a:cubicBezTo>
                    <a:pt x="3815" y="197"/>
                    <a:pt x="3843" y="204"/>
                    <a:pt x="3870" y="217"/>
                  </a:cubicBezTo>
                  <a:cubicBezTo>
                    <a:pt x="4477" y="598"/>
                    <a:pt x="5942" y="1467"/>
                    <a:pt x="6549" y="1515"/>
                  </a:cubicBezTo>
                  <a:cubicBezTo>
                    <a:pt x="7228" y="1562"/>
                    <a:pt x="7549" y="1872"/>
                    <a:pt x="7609" y="2551"/>
                  </a:cubicBezTo>
                  <a:cubicBezTo>
                    <a:pt x="7609" y="2586"/>
                    <a:pt x="7597" y="2634"/>
                    <a:pt x="7573" y="2658"/>
                  </a:cubicBezTo>
                  <a:cubicBezTo>
                    <a:pt x="7549" y="2682"/>
                    <a:pt x="7525" y="2693"/>
                    <a:pt x="7490" y="2693"/>
                  </a:cubicBezTo>
                  <a:lnTo>
                    <a:pt x="310" y="2693"/>
                  </a:lnTo>
                  <a:cubicBezTo>
                    <a:pt x="286" y="2693"/>
                    <a:pt x="251" y="2682"/>
                    <a:pt x="239" y="2658"/>
                  </a:cubicBezTo>
                  <a:cubicBezTo>
                    <a:pt x="215" y="2634"/>
                    <a:pt x="203" y="2598"/>
                    <a:pt x="203" y="2562"/>
                  </a:cubicBezTo>
                  <a:cubicBezTo>
                    <a:pt x="215" y="2360"/>
                    <a:pt x="263" y="2027"/>
                    <a:pt x="465" y="1515"/>
                  </a:cubicBezTo>
                  <a:cubicBezTo>
                    <a:pt x="513" y="1384"/>
                    <a:pt x="632" y="1300"/>
                    <a:pt x="774" y="1300"/>
                  </a:cubicBezTo>
                  <a:cubicBezTo>
                    <a:pt x="811" y="1301"/>
                    <a:pt x="847" y="1302"/>
                    <a:pt x="883" y="1302"/>
                  </a:cubicBezTo>
                  <a:cubicBezTo>
                    <a:pt x="2413" y="1302"/>
                    <a:pt x="3330" y="567"/>
                    <a:pt x="3656" y="253"/>
                  </a:cubicBezTo>
                  <a:cubicBezTo>
                    <a:pt x="3693" y="215"/>
                    <a:pt x="3740" y="197"/>
                    <a:pt x="3787" y="197"/>
                  </a:cubicBezTo>
                  <a:close/>
                  <a:moveTo>
                    <a:pt x="3792" y="1"/>
                  </a:moveTo>
                  <a:cubicBezTo>
                    <a:pt x="3694" y="1"/>
                    <a:pt x="3597" y="38"/>
                    <a:pt x="3525" y="110"/>
                  </a:cubicBezTo>
                  <a:cubicBezTo>
                    <a:pt x="3215" y="407"/>
                    <a:pt x="2346" y="1098"/>
                    <a:pt x="894" y="1098"/>
                  </a:cubicBezTo>
                  <a:lnTo>
                    <a:pt x="763" y="1098"/>
                  </a:lnTo>
                  <a:cubicBezTo>
                    <a:pt x="548" y="1098"/>
                    <a:pt x="358" y="1241"/>
                    <a:pt x="274" y="1443"/>
                  </a:cubicBezTo>
                  <a:cubicBezTo>
                    <a:pt x="72" y="1979"/>
                    <a:pt x="12" y="2336"/>
                    <a:pt x="1" y="2551"/>
                  </a:cubicBezTo>
                  <a:cubicBezTo>
                    <a:pt x="1" y="2634"/>
                    <a:pt x="24" y="2729"/>
                    <a:pt x="84" y="2789"/>
                  </a:cubicBezTo>
                  <a:cubicBezTo>
                    <a:pt x="143" y="2860"/>
                    <a:pt x="227" y="2896"/>
                    <a:pt x="310" y="2896"/>
                  </a:cubicBezTo>
                  <a:lnTo>
                    <a:pt x="7490" y="2896"/>
                  </a:lnTo>
                  <a:cubicBezTo>
                    <a:pt x="7573" y="2896"/>
                    <a:pt x="7656" y="2848"/>
                    <a:pt x="7716" y="2789"/>
                  </a:cubicBezTo>
                  <a:cubicBezTo>
                    <a:pt x="7775" y="2717"/>
                    <a:pt x="7811" y="2634"/>
                    <a:pt x="7799" y="2539"/>
                  </a:cubicBezTo>
                  <a:cubicBezTo>
                    <a:pt x="7740" y="1753"/>
                    <a:pt x="7347" y="1372"/>
                    <a:pt x="6573" y="1312"/>
                  </a:cubicBezTo>
                  <a:cubicBezTo>
                    <a:pt x="5989" y="1277"/>
                    <a:pt x="4442" y="336"/>
                    <a:pt x="3977" y="50"/>
                  </a:cubicBezTo>
                  <a:cubicBezTo>
                    <a:pt x="3920" y="17"/>
                    <a:pt x="3856" y="1"/>
                    <a:pt x="379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1"/>
            <p:cNvSpPr/>
            <p:nvPr/>
          </p:nvSpPr>
          <p:spPr>
            <a:xfrm>
              <a:off x="3446479" y="5127125"/>
              <a:ext cx="243872" cy="16800"/>
            </a:xfrm>
            <a:custGeom>
              <a:rect b="b" l="l" r="r" t="t"/>
              <a:pathLst>
                <a:path extrusionOk="0" h="525" w="7621">
                  <a:moveTo>
                    <a:pt x="37" y="1"/>
                  </a:moveTo>
                  <a:cubicBezTo>
                    <a:pt x="25" y="120"/>
                    <a:pt x="13" y="215"/>
                    <a:pt x="1" y="287"/>
                  </a:cubicBezTo>
                  <a:cubicBezTo>
                    <a:pt x="1" y="418"/>
                    <a:pt x="96" y="525"/>
                    <a:pt x="215" y="525"/>
                  </a:cubicBezTo>
                  <a:lnTo>
                    <a:pt x="7395" y="525"/>
                  </a:lnTo>
                  <a:cubicBezTo>
                    <a:pt x="7526" y="525"/>
                    <a:pt x="7621" y="418"/>
                    <a:pt x="7609" y="287"/>
                  </a:cubicBezTo>
                  <a:cubicBezTo>
                    <a:pt x="7597" y="179"/>
                    <a:pt x="7585" y="84"/>
                    <a:pt x="756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1"/>
            <p:cNvSpPr/>
            <p:nvPr/>
          </p:nvSpPr>
          <p:spPr>
            <a:xfrm>
              <a:off x="3443439" y="5124085"/>
              <a:ext cx="249984" cy="23264"/>
            </a:xfrm>
            <a:custGeom>
              <a:rect b="b" l="l" r="r" t="t"/>
              <a:pathLst>
                <a:path extrusionOk="0" h="727" w="7812">
                  <a:moveTo>
                    <a:pt x="7585" y="203"/>
                  </a:moveTo>
                  <a:cubicBezTo>
                    <a:pt x="7597" y="262"/>
                    <a:pt x="7597" y="322"/>
                    <a:pt x="7609" y="382"/>
                  </a:cubicBezTo>
                  <a:cubicBezTo>
                    <a:pt x="7609" y="417"/>
                    <a:pt x="7597" y="465"/>
                    <a:pt x="7573" y="489"/>
                  </a:cubicBezTo>
                  <a:cubicBezTo>
                    <a:pt x="7549" y="513"/>
                    <a:pt x="7525" y="524"/>
                    <a:pt x="7490" y="524"/>
                  </a:cubicBezTo>
                  <a:lnTo>
                    <a:pt x="310" y="524"/>
                  </a:lnTo>
                  <a:cubicBezTo>
                    <a:pt x="286" y="524"/>
                    <a:pt x="251" y="513"/>
                    <a:pt x="239" y="489"/>
                  </a:cubicBezTo>
                  <a:cubicBezTo>
                    <a:pt x="215" y="465"/>
                    <a:pt x="203" y="429"/>
                    <a:pt x="203" y="393"/>
                  </a:cubicBezTo>
                  <a:cubicBezTo>
                    <a:pt x="203" y="322"/>
                    <a:pt x="215" y="262"/>
                    <a:pt x="215" y="203"/>
                  </a:cubicBezTo>
                  <a:close/>
                  <a:moveTo>
                    <a:pt x="132" y="1"/>
                  </a:moveTo>
                  <a:cubicBezTo>
                    <a:pt x="96" y="1"/>
                    <a:pt x="48" y="36"/>
                    <a:pt x="36" y="84"/>
                  </a:cubicBezTo>
                  <a:cubicBezTo>
                    <a:pt x="24" y="179"/>
                    <a:pt x="12" y="286"/>
                    <a:pt x="1" y="382"/>
                  </a:cubicBezTo>
                  <a:cubicBezTo>
                    <a:pt x="1" y="465"/>
                    <a:pt x="24" y="560"/>
                    <a:pt x="84" y="620"/>
                  </a:cubicBezTo>
                  <a:cubicBezTo>
                    <a:pt x="143" y="691"/>
                    <a:pt x="227" y="727"/>
                    <a:pt x="310" y="727"/>
                  </a:cubicBezTo>
                  <a:lnTo>
                    <a:pt x="7490" y="727"/>
                  </a:lnTo>
                  <a:cubicBezTo>
                    <a:pt x="7573" y="727"/>
                    <a:pt x="7656" y="679"/>
                    <a:pt x="7716" y="620"/>
                  </a:cubicBezTo>
                  <a:cubicBezTo>
                    <a:pt x="7775" y="548"/>
                    <a:pt x="7811" y="465"/>
                    <a:pt x="7799" y="370"/>
                  </a:cubicBezTo>
                  <a:cubicBezTo>
                    <a:pt x="7799" y="262"/>
                    <a:pt x="7775" y="167"/>
                    <a:pt x="7763" y="72"/>
                  </a:cubicBezTo>
                  <a:cubicBezTo>
                    <a:pt x="7752" y="36"/>
                    <a:pt x="7704" y="1"/>
                    <a:pt x="765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1"/>
            <p:cNvSpPr/>
            <p:nvPr/>
          </p:nvSpPr>
          <p:spPr>
            <a:xfrm>
              <a:off x="3001103" y="4956437"/>
              <a:ext cx="128416" cy="163488"/>
            </a:xfrm>
            <a:custGeom>
              <a:rect b="b" l="l" r="r" t="t"/>
              <a:pathLst>
                <a:path extrusionOk="0" h="5109" w="4013">
                  <a:moveTo>
                    <a:pt x="2620" y="1"/>
                  </a:moveTo>
                  <a:lnTo>
                    <a:pt x="0" y="858"/>
                  </a:lnTo>
                  <a:cubicBezTo>
                    <a:pt x="0" y="858"/>
                    <a:pt x="608" y="2656"/>
                    <a:pt x="798" y="3168"/>
                  </a:cubicBezTo>
                  <a:cubicBezTo>
                    <a:pt x="977" y="3692"/>
                    <a:pt x="798" y="4275"/>
                    <a:pt x="798" y="4275"/>
                  </a:cubicBezTo>
                  <a:lnTo>
                    <a:pt x="4013" y="5109"/>
                  </a:lnTo>
                  <a:cubicBezTo>
                    <a:pt x="3929" y="4430"/>
                    <a:pt x="3679" y="4239"/>
                    <a:pt x="3429" y="3418"/>
                  </a:cubicBezTo>
                  <a:cubicBezTo>
                    <a:pt x="3179" y="2596"/>
                    <a:pt x="2620" y="1"/>
                    <a:pt x="26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1"/>
            <p:cNvSpPr/>
            <p:nvPr/>
          </p:nvSpPr>
          <p:spPr>
            <a:xfrm>
              <a:off x="2997679" y="4953141"/>
              <a:ext cx="135264" cy="169824"/>
            </a:xfrm>
            <a:custGeom>
              <a:rect b="b" l="l" r="r" t="t"/>
              <a:pathLst>
                <a:path extrusionOk="0" h="5307" w="4227">
                  <a:moveTo>
                    <a:pt x="2733" y="1"/>
                  </a:moveTo>
                  <a:cubicBezTo>
                    <a:pt x="2723" y="1"/>
                    <a:pt x="2713" y="4"/>
                    <a:pt x="2703" y="9"/>
                  </a:cubicBezTo>
                  <a:lnTo>
                    <a:pt x="72" y="866"/>
                  </a:lnTo>
                  <a:cubicBezTo>
                    <a:pt x="48" y="866"/>
                    <a:pt x="36" y="890"/>
                    <a:pt x="24" y="913"/>
                  </a:cubicBezTo>
                  <a:cubicBezTo>
                    <a:pt x="12" y="937"/>
                    <a:pt x="0" y="961"/>
                    <a:pt x="12" y="985"/>
                  </a:cubicBezTo>
                  <a:cubicBezTo>
                    <a:pt x="12" y="985"/>
                    <a:pt x="631" y="2783"/>
                    <a:pt x="810" y="3307"/>
                  </a:cubicBezTo>
                  <a:cubicBezTo>
                    <a:pt x="977" y="3795"/>
                    <a:pt x="810" y="4342"/>
                    <a:pt x="810" y="4342"/>
                  </a:cubicBezTo>
                  <a:cubicBezTo>
                    <a:pt x="786" y="4402"/>
                    <a:pt x="822" y="4450"/>
                    <a:pt x="869" y="4473"/>
                  </a:cubicBezTo>
                  <a:cubicBezTo>
                    <a:pt x="877" y="4475"/>
                    <a:pt x="886" y="4476"/>
                    <a:pt x="894" y="4476"/>
                  </a:cubicBezTo>
                  <a:cubicBezTo>
                    <a:pt x="936" y="4476"/>
                    <a:pt x="981" y="4452"/>
                    <a:pt x="1000" y="4402"/>
                  </a:cubicBezTo>
                  <a:cubicBezTo>
                    <a:pt x="1000" y="4378"/>
                    <a:pt x="1179" y="3795"/>
                    <a:pt x="988" y="3247"/>
                  </a:cubicBezTo>
                  <a:cubicBezTo>
                    <a:pt x="834" y="2795"/>
                    <a:pt x="357" y="1402"/>
                    <a:pt x="238" y="1021"/>
                  </a:cubicBezTo>
                  <a:lnTo>
                    <a:pt x="2655" y="223"/>
                  </a:lnTo>
                  <a:cubicBezTo>
                    <a:pt x="2763" y="723"/>
                    <a:pt x="3227" y="2830"/>
                    <a:pt x="3441" y="3545"/>
                  </a:cubicBezTo>
                  <a:cubicBezTo>
                    <a:pt x="3548" y="3902"/>
                    <a:pt x="3655" y="4140"/>
                    <a:pt x="3751" y="4354"/>
                  </a:cubicBezTo>
                  <a:cubicBezTo>
                    <a:pt x="3870" y="4628"/>
                    <a:pt x="3977" y="4842"/>
                    <a:pt x="4025" y="5223"/>
                  </a:cubicBezTo>
                  <a:cubicBezTo>
                    <a:pt x="4025" y="5271"/>
                    <a:pt x="4072" y="5307"/>
                    <a:pt x="4120" y="5307"/>
                  </a:cubicBezTo>
                  <a:lnTo>
                    <a:pt x="4132" y="5307"/>
                  </a:lnTo>
                  <a:cubicBezTo>
                    <a:pt x="4179" y="5307"/>
                    <a:pt x="4227" y="5259"/>
                    <a:pt x="4215" y="5200"/>
                  </a:cubicBezTo>
                  <a:cubicBezTo>
                    <a:pt x="4167" y="4795"/>
                    <a:pt x="4060" y="4557"/>
                    <a:pt x="3929" y="4271"/>
                  </a:cubicBezTo>
                  <a:cubicBezTo>
                    <a:pt x="3834" y="4069"/>
                    <a:pt x="3739" y="3830"/>
                    <a:pt x="3632" y="3497"/>
                  </a:cubicBezTo>
                  <a:cubicBezTo>
                    <a:pt x="3394" y="2687"/>
                    <a:pt x="2834" y="104"/>
                    <a:pt x="2834" y="80"/>
                  </a:cubicBezTo>
                  <a:cubicBezTo>
                    <a:pt x="2822" y="56"/>
                    <a:pt x="2810" y="32"/>
                    <a:pt x="2786" y="20"/>
                  </a:cubicBezTo>
                  <a:cubicBezTo>
                    <a:pt x="2765" y="7"/>
                    <a:pt x="2749" y="1"/>
                    <a:pt x="273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1"/>
            <p:cNvSpPr/>
            <p:nvPr/>
          </p:nvSpPr>
          <p:spPr>
            <a:xfrm>
              <a:off x="3001103" y="4956437"/>
              <a:ext cx="97568" cy="60992"/>
            </a:xfrm>
            <a:custGeom>
              <a:rect b="b" l="l" r="r" t="t"/>
              <a:pathLst>
                <a:path extrusionOk="0" h="1906" w="3049">
                  <a:moveTo>
                    <a:pt x="2620" y="1"/>
                  </a:moveTo>
                  <a:lnTo>
                    <a:pt x="0" y="858"/>
                  </a:lnTo>
                  <a:cubicBezTo>
                    <a:pt x="0" y="858"/>
                    <a:pt x="60" y="1013"/>
                    <a:pt x="131" y="1251"/>
                  </a:cubicBezTo>
                  <a:cubicBezTo>
                    <a:pt x="489" y="1418"/>
                    <a:pt x="1536" y="1834"/>
                    <a:pt x="3048" y="1906"/>
                  </a:cubicBezTo>
                  <a:cubicBezTo>
                    <a:pt x="2834" y="965"/>
                    <a:pt x="2620" y="1"/>
                    <a:pt x="262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1"/>
            <p:cNvSpPr/>
            <p:nvPr/>
          </p:nvSpPr>
          <p:spPr>
            <a:xfrm>
              <a:off x="2997679" y="4953141"/>
              <a:ext cx="104416" cy="67360"/>
            </a:xfrm>
            <a:custGeom>
              <a:rect b="b" l="l" r="r" t="t"/>
              <a:pathLst>
                <a:path extrusionOk="0" h="2105" w="3263">
                  <a:moveTo>
                    <a:pt x="2655" y="223"/>
                  </a:moveTo>
                  <a:cubicBezTo>
                    <a:pt x="2715" y="497"/>
                    <a:pt x="2870" y="1199"/>
                    <a:pt x="3036" y="1902"/>
                  </a:cubicBezTo>
                  <a:cubicBezTo>
                    <a:pt x="1667" y="1830"/>
                    <a:pt x="715" y="1461"/>
                    <a:pt x="322" y="1283"/>
                  </a:cubicBezTo>
                  <a:lnTo>
                    <a:pt x="238" y="1021"/>
                  </a:lnTo>
                  <a:lnTo>
                    <a:pt x="2655" y="223"/>
                  </a:lnTo>
                  <a:close/>
                  <a:moveTo>
                    <a:pt x="2733" y="1"/>
                  </a:moveTo>
                  <a:cubicBezTo>
                    <a:pt x="2723" y="1"/>
                    <a:pt x="2713" y="4"/>
                    <a:pt x="2703" y="9"/>
                  </a:cubicBezTo>
                  <a:lnTo>
                    <a:pt x="72" y="866"/>
                  </a:lnTo>
                  <a:cubicBezTo>
                    <a:pt x="48" y="866"/>
                    <a:pt x="36" y="890"/>
                    <a:pt x="24" y="913"/>
                  </a:cubicBezTo>
                  <a:cubicBezTo>
                    <a:pt x="12" y="937"/>
                    <a:pt x="0" y="961"/>
                    <a:pt x="12" y="985"/>
                  </a:cubicBezTo>
                  <a:lnTo>
                    <a:pt x="155" y="1390"/>
                  </a:lnTo>
                  <a:cubicBezTo>
                    <a:pt x="155" y="1413"/>
                    <a:pt x="179" y="1437"/>
                    <a:pt x="203" y="1449"/>
                  </a:cubicBezTo>
                  <a:cubicBezTo>
                    <a:pt x="584" y="1628"/>
                    <a:pt x="1631" y="2045"/>
                    <a:pt x="3155" y="2104"/>
                  </a:cubicBezTo>
                  <a:lnTo>
                    <a:pt x="3167" y="2104"/>
                  </a:lnTo>
                  <a:cubicBezTo>
                    <a:pt x="3215" y="2104"/>
                    <a:pt x="3263" y="2068"/>
                    <a:pt x="3263" y="2009"/>
                  </a:cubicBezTo>
                  <a:cubicBezTo>
                    <a:pt x="3263" y="1997"/>
                    <a:pt x="3251" y="1985"/>
                    <a:pt x="3251" y="1961"/>
                  </a:cubicBezTo>
                  <a:cubicBezTo>
                    <a:pt x="3036" y="1044"/>
                    <a:pt x="2834" y="92"/>
                    <a:pt x="2834" y="80"/>
                  </a:cubicBezTo>
                  <a:cubicBezTo>
                    <a:pt x="2822" y="56"/>
                    <a:pt x="2810" y="32"/>
                    <a:pt x="2786" y="20"/>
                  </a:cubicBezTo>
                  <a:cubicBezTo>
                    <a:pt x="2765" y="7"/>
                    <a:pt x="2749" y="1"/>
                    <a:pt x="273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1"/>
            <p:cNvSpPr/>
            <p:nvPr/>
          </p:nvSpPr>
          <p:spPr>
            <a:xfrm>
              <a:off x="2898223" y="5057781"/>
              <a:ext cx="243872" cy="86144"/>
            </a:xfrm>
            <a:custGeom>
              <a:rect b="b" l="l" r="r" t="t"/>
              <a:pathLst>
                <a:path extrusionOk="0" h="2692" w="7621">
                  <a:moveTo>
                    <a:pt x="3928" y="0"/>
                  </a:moveTo>
                  <a:cubicBezTo>
                    <a:pt x="3879" y="0"/>
                    <a:pt x="3830" y="13"/>
                    <a:pt x="3787" y="37"/>
                  </a:cubicBezTo>
                  <a:cubicBezTo>
                    <a:pt x="3263" y="370"/>
                    <a:pt x="1751" y="1275"/>
                    <a:pt x="1156" y="1311"/>
                  </a:cubicBezTo>
                  <a:cubicBezTo>
                    <a:pt x="489" y="1358"/>
                    <a:pt x="72" y="1656"/>
                    <a:pt x="13" y="2454"/>
                  </a:cubicBezTo>
                  <a:cubicBezTo>
                    <a:pt x="1" y="2585"/>
                    <a:pt x="96" y="2692"/>
                    <a:pt x="227" y="2692"/>
                  </a:cubicBezTo>
                  <a:lnTo>
                    <a:pt x="7395" y="2692"/>
                  </a:lnTo>
                  <a:cubicBezTo>
                    <a:pt x="7525" y="2692"/>
                    <a:pt x="7621" y="2585"/>
                    <a:pt x="7609" y="2454"/>
                  </a:cubicBezTo>
                  <a:cubicBezTo>
                    <a:pt x="7597" y="2251"/>
                    <a:pt x="7549" y="1906"/>
                    <a:pt x="7347" y="1382"/>
                  </a:cubicBezTo>
                  <a:cubicBezTo>
                    <a:pt x="7279" y="1223"/>
                    <a:pt x="7135" y="1107"/>
                    <a:pt x="6967" y="1107"/>
                  </a:cubicBezTo>
                  <a:cubicBezTo>
                    <a:pt x="6958" y="1107"/>
                    <a:pt x="6950" y="1108"/>
                    <a:pt x="6942" y="1108"/>
                  </a:cubicBezTo>
                  <a:cubicBezTo>
                    <a:pt x="6906" y="1109"/>
                    <a:pt x="6870" y="1109"/>
                    <a:pt x="6834" y="1109"/>
                  </a:cubicBezTo>
                  <a:cubicBezTo>
                    <a:pt x="5351" y="1109"/>
                    <a:pt x="4457" y="398"/>
                    <a:pt x="4120" y="84"/>
                  </a:cubicBezTo>
                  <a:cubicBezTo>
                    <a:pt x="4071" y="27"/>
                    <a:pt x="4000" y="0"/>
                    <a:pt x="392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1"/>
            <p:cNvSpPr/>
            <p:nvPr/>
          </p:nvSpPr>
          <p:spPr>
            <a:xfrm>
              <a:off x="2895183" y="5054677"/>
              <a:ext cx="249952" cy="92672"/>
            </a:xfrm>
            <a:custGeom>
              <a:rect b="b" l="l" r="r" t="t"/>
              <a:pathLst>
                <a:path extrusionOk="0" h="2896" w="7811">
                  <a:moveTo>
                    <a:pt x="4025" y="193"/>
                  </a:moveTo>
                  <a:cubicBezTo>
                    <a:pt x="4072" y="193"/>
                    <a:pt x="4120" y="217"/>
                    <a:pt x="4156" y="253"/>
                  </a:cubicBezTo>
                  <a:cubicBezTo>
                    <a:pt x="4477" y="562"/>
                    <a:pt x="5394" y="1300"/>
                    <a:pt x="6918" y="1300"/>
                  </a:cubicBezTo>
                  <a:lnTo>
                    <a:pt x="7037" y="1300"/>
                  </a:lnTo>
                  <a:cubicBezTo>
                    <a:pt x="7180" y="1300"/>
                    <a:pt x="7299" y="1384"/>
                    <a:pt x="7347" y="1515"/>
                  </a:cubicBezTo>
                  <a:cubicBezTo>
                    <a:pt x="7537" y="2027"/>
                    <a:pt x="7597" y="2360"/>
                    <a:pt x="7609" y="2562"/>
                  </a:cubicBezTo>
                  <a:cubicBezTo>
                    <a:pt x="7609" y="2598"/>
                    <a:pt x="7597" y="2634"/>
                    <a:pt x="7573" y="2658"/>
                  </a:cubicBezTo>
                  <a:cubicBezTo>
                    <a:pt x="7549" y="2682"/>
                    <a:pt x="7525" y="2693"/>
                    <a:pt x="7490" y="2693"/>
                  </a:cubicBezTo>
                  <a:lnTo>
                    <a:pt x="322" y="2693"/>
                  </a:lnTo>
                  <a:cubicBezTo>
                    <a:pt x="286" y="2693"/>
                    <a:pt x="262" y="2682"/>
                    <a:pt x="239" y="2658"/>
                  </a:cubicBezTo>
                  <a:cubicBezTo>
                    <a:pt x="215" y="2634"/>
                    <a:pt x="203" y="2586"/>
                    <a:pt x="203" y="2551"/>
                  </a:cubicBezTo>
                  <a:cubicBezTo>
                    <a:pt x="262" y="1872"/>
                    <a:pt x="572" y="1562"/>
                    <a:pt x="1251" y="1515"/>
                  </a:cubicBezTo>
                  <a:cubicBezTo>
                    <a:pt x="1870" y="1467"/>
                    <a:pt x="3334" y="598"/>
                    <a:pt x="3941" y="217"/>
                  </a:cubicBezTo>
                  <a:cubicBezTo>
                    <a:pt x="3965" y="205"/>
                    <a:pt x="4001" y="193"/>
                    <a:pt x="4025" y="193"/>
                  </a:cubicBezTo>
                  <a:close/>
                  <a:moveTo>
                    <a:pt x="4020" y="1"/>
                  </a:moveTo>
                  <a:cubicBezTo>
                    <a:pt x="3955" y="1"/>
                    <a:pt x="3891" y="17"/>
                    <a:pt x="3834" y="50"/>
                  </a:cubicBezTo>
                  <a:cubicBezTo>
                    <a:pt x="3370" y="336"/>
                    <a:pt x="1822" y="1277"/>
                    <a:pt x="1239" y="1312"/>
                  </a:cubicBezTo>
                  <a:cubicBezTo>
                    <a:pt x="465" y="1372"/>
                    <a:pt x="72" y="1753"/>
                    <a:pt x="0" y="2539"/>
                  </a:cubicBezTo>
                  <a:cubicBezTo>
                    <a:pt x="0" y="2634"/>
                    <a:pt x="24" y="2717"/>
                    <a:pt x="96" y="2789"/>
                  </a:cubicBezTo>
                  <a:cubicBezTo>
                    <a:pt x="155" y="2848"/>
                    <a:pt x="227" y="2896"/>
                    <a:pt x="322" y="2896"/>
                  </a:cubicBezTo>
                  <a:lnTo>
                    <a:pt x="7490" y="2896"/>
                  </a:lnTo>
                  <a:cubicBezTo>
                    <a:pt x="7585" y="2896"/>
                    <a:pt x="7656" y="2860"/>
                    <a:pt x="7716" y="2789"/>
                  </a:cubicBezTo>
                  <a:cubicBezTo>
                    <a:pt x="7775" y="2729"/>
                    <a:pt x="7811" y="2634"/>
                    <a:pt x="7811" y="2551"/>
                  </a:cubicBezTo>
                  <a:cubicBezTo>
                    <a:pt x="7799" y="2336"/>
                    <a:pt x="7740" y="1979"/>
                    <a:pt x="7537" y="1443"/>
                  </a:cubicBezTo>
                  <a:cubicBezTo>
                    <a:pt x="7454" y="1241"/>
                    <a:pt x="7263" y="1098"/>
                    <a:pt x="7037" y="1098"/>
                  </a:cubicBezTo>
                  <a:lnTo>
                    <a:pt x="7025" y="1098"/>
                  </a:lnTo>
                  <a:cubicBezTo>
                    <a:pt x="6989" y="1099"/>
                    <a:pt x="6953" y="1099"/>
                    <a:pt x="6918" y="1099"/>
                  </a:cubicBezTo>
                  <a:cubicBezTo>
                    <a:pt x="5470" y="1099"/>
                    <a:pt x="4601" y="400"/>
                    <a:pt x="4287" y="110"/>
                  </a:cubicBezTo>
                  <a:cubicBezTo>
                    <a:pt x="4215" y="38"/>
                    <a:pt x="4117" y="1"/>
                    <a:pt x="402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1"/>
            <p:cNvSpPr/>
            <p:nvPr/>
          </p:nvSpPr>
          <p:spPr>
            <a:xfrm>
              <a:off x="2898223" y="5127125"/>
              <a:ext cx="243872" cy="16800"/>
            </a:xfrm>
            <a:custGeom>
              <a:rect b="b" l="l" r="r" t="t"/>
              <a:pathLst>
                <a:path extrusionOk="0" h="525" w="7621">
                  <a:moveTo>
                    <a:pt x="48" y="1"/>
                  </a:moveTo>
                  <a:cubicBezTo>
                    <a:pt x="36" y="84"/>
                    <a:pt x="13" y="179"/>
                    <a:pt x="13" y="287"/>
                  </a:cubicBezTo>
                  <a:cubicBezTo>
                    <a:pt x="1" y="418"/>
                    <a:pt x="96" y="525"/>
                    <a:pt x="227" y="525"/>
                  </a:cubicBezTo>
                  <a:lnTo>
                    <a:pt x="7395" y="525"/>
                  </a:lnTo>
                  <a:cubicBezTo>
                    <a:pt x="7525" y="525"/>
                    <a:pt x="7621" y="418"/>
                    <a:pt x="7609" y="287"/>
                  </a:cubicBezTo>
                  <a:cubicBezTo>
                    <a:pt x="7609" y="215"/>
                    <a:pt x="7597" y="120"/>
                    <a:pt x="757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1"/>
            <p:cNvSpPr/>
            <p:nvPr/>
          </p:nvSpPr>
          <p:spPr>
            <a:xfrm>
              <a:off x="2895183" y="5124085"/>
              <a:ext cx="249952" cy="23264"/>
            </a:xfrm>
            <a:custGeom>
              <a:rect b="b" l="l" r="r" t="t"/>
              <a:pathLst>
                <a:path extrusionOk="0" h="727" w="7811">
                  <a:moveTo>
                    <a:pt x="7585" y="203"/>
                  </a:moveTo>
                  <a:cubicBezTo>
                    <a:pt x="7597" y="262"/>
                    <a:pt x="7609" y="334"/>
                    <a:pt x="7609" y="393"/>
                  </a:cubicBezTo>
                  <a:cubicBezTo>
                    <a:pt x="7609" y="429"/>
                    <a:pt x="7597" y="465"/>
                    <a:pt x="7573" y="489"/>
                  </a:cubicBezTo>
                  <a:cubicBezTo>
                    <a:pt x="7549" y="513"/>
                    <a:pt x="7525" y="524"/>
                    <a:pt x="7490" y="524"/>
                  </a:cubicBezTo>
                  <a:lnTo>
                    <a:pt x="322" y="524"/>
                  </a:lnTo>
                  <a:cubicBezTo>
                    <a:pt x="286" y="524"/>
                    <a:pt x="262" y="513"/>
                    <a:pt x="239" y="489"/>
                  </a:cubicBezTo>
                  <a:cubicBezTo>
                    <a:pt x="215" y="465"/>
                    <a:pt x="203" y="417"/>
                    <a:pt x="203" y="382"/>
                  </a:cubicBezTo>
                  <a:cubicBezTo>
                    <a:pt x="203" y="322"/>
                    <a:pt x="215" y="262"/>
                    <a:pt x="227" y="203"/>
                  </a:cubicBezTo>
                  <a:close/>
                  <a:moveTo>
                    <a:pt x="143" y="1"/>
                  </a:moveTo>
                  <a:cubicBezTo>
                    <a:pt x="96" y="1"/>
                    <a:pt x="60" y="36"/>
                    <a:pt x="48" y="72"/>
                  </a:cubicBezTo>
                  <a:cubicBezTo>
                    <a:pt x="24" y="167"/>
                    <a:pt x="12" y="262"/>
                    <a:pt x="0" y="370"/>
                  </a:cubicBezTo>
                  <a:cubicBezTo>
                    <a:pt x="0" y="465"/>
                    <a:pt x="24" y="548"/>
                    <a:pt x="96" y="620"/>
                  </a:cubicBezTo>
                  <a:cubicBezTo>
                    <a:pt x="155" y="679"/>
                    <a:pt x="227" y="727"/>
                    <a:pt x="322" y="727"/>
                  </a:cubicBezTo>
                  <a:lnTo>
                    <a:pt x="7490" y="727"/>
                  </a:lnTo>
                  <a:cubicBezTo>
                    <a:pt x="7585" y="727"/>
                    <a:pt x="7656" y="691"/>
                    <a:pt x="7716" y="620"/>
                  </a:cubicBezTo>
                  <a:cubicBezTo>
                    <a:pt x="7775" y="560"/>
                    <a:pt x="7811" y="465"/>
                    <a:pt x="7811" y="382"/>
                  </a:cubicBezTo>
                  <a:cubicBezTo>
                    <a:pt x="7799" y="286"/>
                    <a:pt x="7787" y="191"/>
                    <a:pt x="7763" y="84"/>
                  </a:cubicBezTo>
                  <a:cubicBezTo>
                    <a:pt x="7763" y="36"/>
                    <a:pt x="7716" y="1"/>
                    <a:pt x="766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1"/>
            <p:cNvSpPr/>
            <p:nvPr/>
          </p:nvSpPr>
          <p:spPr>
            <a:xfrm>
              <a:off x="2814031" y="4535061"/>
              <a:ext cx="978816" cy="464096"/>
            </a:xfrm>
            <a:custGeom>
              <a:rect b="b" l="l" r="r" t="t"/>
              <a:pathLst>
                <a:path extrusionOk="0" h="14503" w="30588">
                  <a:moveTo>
                    <a:pt x="15288" y="1"/>
                  </a:moveTo>
                  <a:lnTo>
                    <a:pt x="11228" y="286"/>
                  </a:lnTo>
                  <a:cubicBezTo>
                    <a:pt x="11228" y="286"/>
                    <a:pt x="4311" y="1382"/>
                    <a:pt x="2155" y="3108"/>
                  </a:cubicBezTo>
                  <a:cubicBezTo>
                    <a:pt x="0" y="4846"/>
                    <a:pt x="3906" y="14502"/>
                    <a:pt x="3906" y="14502"/>
                  </a:cubicBezTo>
                  <a:cubicBezTo>
                    <a:pt x="3906" y="14502"/>
                    <a:pt x="3914" y="14502"/>
                    <a:pt x="3930" y="14502"/>
                  </a:cubicBezTo>
                  <a:cubicBezTo>
                    <a:pt x="4236" y="14502"/>
                    <a:pt x="7386" y="14481"/>
                    <a:pt x="9525" y="13609"/>
                  </a:cubicBezTo>
                  <a:lnTo>
                    <a:pt x="8085" y="6335"/>
                  </a:lnTo>
                  <a:lnTo>
                    <a:pt x="22503" y="6335"/>
                  </a:lnTo>
                  <a:lnTo>
                    <a:pt x="21063" y="13609"/>
                  </a:lnTo>
                  <a:cubicBezTo>
                    <a:pt x="23202" y="14481"/>
                    <a:pt x="26342" y="14502"/>
                    <a:pt x="26646" y="14502"/>
                  </a:cubicBezTo>
                  <a:cubicBezTo>
                    <a:pt x="26662" y="14502"/>
                    <a:pt x="26670" y="14502"/>
                    <a:pt x="26670" y="14502"/>
                  </a:cubicBezTo>
                  <a:cubicBezTo>
                    <a:pt x="26670" y="14502"/>
                    <a:pt x="30588" y="4846"/>
                    <a:pt x="28433" y="3108"/>
                  </a:cubicBezTo>
                  <a:cubicBezTo>
                    <a:pt x="26278" y="1382"/>
                    <a:pt x="20813" y="286"/>
                    <a:pt x="20813" y="286"/>
                  </a:cubicBezTo>
                  <a:lnTo>
                    <a:pt x="15288"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1"/>
            <p:cNvSpPr/>
            <p:nvPr/>
          </p:nvSpPr>
          <p:spPr>
            <a:xfrm>
              <a:off x="2814031" y="4535061"/>
              <a:ext cx="978816" cy="464096"/>
            </a:xfrm>
            <a:custGeom>
              <a:rect b="b" l="l" r="r" t="t"/>
              <a:pathLst>
                <a:path extrusionOk="0" h="14503" w="30588">
                  <a:moveTo>
                    <a:pt x="15288" y="1"/>
                  </a:moveTo>
                  <a:lnTo>
                    <a:pt x="11228" y="286"/>
                  </a:lnTo>
                  <a:cubicBezTo>
                    <a:pt x="11228" y="286"/>
                    <a:pt x="4311" y="1382"/>
                    <a:pt x="2155" y="3108"/>
                  </a:cubicBezTo>
                  <a:cubicBezTo>
                    <a:pt x="0" y="4846"/>
                    <a:pt x="3906" y="14502"/>
                    <a:pt x="3906" y="14502"/>
                  </a:cubicBezTo>
                  <a:cubicBezTo>
                    <a:pt x="3906" y="14502"/>
                    <a:pt x="3914" y="14502"/>
                    <a:pt x="3930" y="14502"/>
                  </a:cubicBezTo>
                  <a:cubicBezTo>
                    <a:pt x="4236" y="14502"/>
                    <a:pt x="7386" y="14481"/>
                    <a:pt x="9525" y="13609"/>
                  </a:cubicBezTo>
                  <a:lnTo>
                    <a:pt x="8085" y="6335"/>
                  </a:lnTo>
                  <a:lnTo>
                    <a:pt x="22503" y="6335"/>
                  </a:lnTo>
                  <a:lnTo>
                    <a:pt x="21063" y="13609"/>
                  </a:lnTo>
                  <a:cubicBezTo>
                    <a:pt x="23202" y="14481"/>
                    <a:pt x="26342" y="14502"/>
                    <a:pt x="26646" y="14502"/>
                  </a:cubicBezTo>
                  <a:cubicBezTo>
                    <a:pt x="26662" y="14502"/>
                    <a:pt x="26670" y="14502"/>
                    <a:pt x="26670" y="14502"/>
                  </a:cubicBezTo>
                  <a:cubicBezTo>
                    <a:pt x="26670" y="14502"/>
                    <a:pt x="30588" y="4846"/>
                    <a:pt x="28433" y="3108"/>
                  </a:cubicBezTo>
                  <a:cubicBezTo>
                    <a:pt x="26278" y="1382"/>
                    <a:pt x="20813" y="286"/>
                    <a:pt x="20813" y="286"/>
                  </a:cubicBezTo>
                  <a:lnTo>
                    <a:pt x="15288" y="1"/>
                  </a:ln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1"/>
            <p:cNvSpPr/>
            <p:nvPr/>
          </p:nvSpPr>
          <p:spPr>
            <a:xfrm>
              <a:off x="2935951" y="4734709"/>
              <a:ext cx="734976" cy="267872"/>
            </a:xfrm>
            <a:custGeom>
              <a:rect b="b" l="l" r="r" t="t"/>
              <a:pathLst>
                <a:path extrusionOk="0" h="8371" w="22968">
                  <a:moveTo>
                    <a:pt x="4275" y="0"/>
                  </a:moveTo>
                  <a:cubicBezTo>
                    <a:pt x="4239" y="0"/>
                    <a:pt x="4215" y="12"/>
                    <a:pt x="4203" y="36"/>
                  </a:cubicBezTo>
                  <a:cubicBezTo>
                    <a:pt x="4180" y="60"/>
                    <a:pt x="4168" y="84"/>
                    <a:pt x="4180" y="119"/>
                  </a:cubicBezTo>
                  <a:lnTo>
                    <a:pt x="5608" y="7311"/>
                  </a:lnTo>
                  <a:cubicBezTo>
                    <a:pt x="5150" y="7460"/>
                    <a:pt x="2871" y="8171"/>
                    <a:pt x="397" y="8171"/>
                  </a:cubicBezTo>
                  <a:cubicBezTo>
                    <a:pt x="301" y="8171"/>
                    <a:pt x="204" y="8170"/>
                    <a:pt x="108" y="8168"/>
                  </a:cubicBezTo>
                  <a:cubicBezTo>
                    <a:pt x="48" y="8168"/>
                    <a:pt x="0" y="8204"/>
                    <a:pt x="0" y="8263"/>
                  </a:cubicBezTo>
                  <a:cubicBezTo>
                    <a:pt x="0" y="8311"/>
                    <a:pt x="48" y="8359"/>
                    <a:pt x="96" y="8359"/>
                  </a:cubicBezTo>
                  <a:cubicBezTo>
                    <a:pt x="216" y="8362"/>
                    <a:pt x="336" y="8364"/>
                    <a:pt x="455" y="8364"/>
                  </a:cubicBezTo>
                  <a:cubicBezTo>
                    <a:pt x="3222" y="8364"/>
                    <a:pt x="5728" y="7477"/>
                    <a:pt x="5751" y="7466"/>
                  </a:cubicBezTo>
                  <a:cubicBezTo>
                    <a:pt x="5799" y="7454"/>
                    <a:pt x="5823" y="7394"/>
                    <a:pt x="5811" y="7347"/>
                  </a:cubicBezTo>
                  <a:lnTo>
                    <a:pt x="4394" y="191"/>
                  </a:lnTo>
                  <a:lnTo>
                    <a:pt x="18574" y="191"/>
                  </a:lnTo>
                  <a:lnTo>
                    <a:pt x="17145" y="7347"/>
                  </a:lnTo>
                  <a:cubicBezTo>
                    <a:pt x="17145" y="7394"/>
                    <a:pt x="17169" y="7442"/>
                    <a:pt x="17217" y="7466"/>
                  </a:cubicBezTo>
                  <a:cubicBezTo>
                    <a:pt x="17241" y="7477"/>
                    <a:pt x="19574" y="8370"/>
                    <a:pt x="22503" y="8370"/>
                  </a:cubicBezTo>
                  <a:cubicBezTo>
                    <a:pt x="22622" y="8370"/>
                    <a:pt x="22741" y="8359"/>
                    <a:pt x="22872" y="8359"/>
                  </a:cubicBezTo>
                  <a:cubicBezTo>
                    <a:pt x="22920" y="8359"/>
                    <a:pt x="22968" y="8311"/>
                    <a:pt x="22968" y="8263"/>
                  </a:cubicBezTo>
                  <a:cubicBezTo>
                    <a:pt x="22968" y="8204"/>
                    <a:pt x="22920" y="8168"/>
                    <a:pt x="22860" y="8168"/>
                  </a:cubicBezTo>
                  <a:cubicBezTo>
                    <a:pt x="22757" y="8170"/>
                    <a:pt x="22655" y="8171"/>
                    <a:pt x="22553" y="8171"/>
                  </a:cubicBezTo>
                  <a:cubicBezTo>
                    <a:pt x="19941" y="8171"/>
                    <a:pt x="17795" y="7460"/>
                    <a:pt x="17360" y="7311"/>
                  </a:cubicBezTo>
                  <a:lnTo>
                    <a:pt x="18789" y="119"/>
                  </a:lnTo>
                  <a:cubicBezTo>
                    <a:pt x="18789" y="84"/>
                    <a:pt x="18789" y="60"/>
                    <a:pt x="18765" y="36"/>
                  </a:cubicBezTo>
                  <a:cubicBezTo>
                    <a:pt x="18753" y="12"/>
                    <a:pt x="18717" y="0"/>
                    <a:pt x="1869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1"/>
            <p:cNvSpPr/>
            <p:nvPr/>
          </p:nvSpPr>
          <p:spPr>
            <a:xfrm>
              <a:off x="3472783" y="4680437"/>
              <a:ext cx="75232" cy="57344"/>
            </a:xfrm>
            <a:custGeom>
              <a:rect b="b" l="l" r="r" t="t"/>
              <a:pathLst>
                <a:path extrusionOk="0" h="1792" w="2351">
                  <a:moveTo>
                    <a:pt x="2177" y="1"/>
                  </a:moveTo>
                  <a:cubicBezTo>
                    <a:pt x="2154" y="1"/>
                    <a:pt x="2131" y="6"/>
                    <a:pt x="2108" y="18"/>
                  </a:cubicBezTo>
                  <a:cubicBezTo>
                    <a:pt x="1560" y="339"/>
                    <a:pt x="453" y="1030"/>
                    <a:pt x="0" y="1792"/>
                  </a:cubicBezTo>
                  <a:lnTo>
                    <a:pt x="1917" y="1792"/>
                  </a:lnTo>
                  <a:cubicBezTo>
                    <a:pt x="2108" y="994"/>
                    <a:pt x="2239" y="494"/>
                    <a:pt x="2322" y="208"/>
                  </a:cubicBezTo>
                  <a:cubicBezTo>
                    <a:pt x="2351" y="93"/>
                    <a:pt x="2271" y="1"/>
                    <a:pt x="217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1"/>
            <p:cNvSpPr/>
            <p:nvPr/>
          </p:nvSpPr>
          <p:spPr>
            <a:xfrm>
              <a:off x="3469359" y="4677301"/>
              <a:ext cx="81568" cy="63520"/>
            </a:xfrm>
            <a:custGeom>
              <a:rect b="b" l="l" r="r" t="t"/>
              <a:pathLst>
                <a:path extrusionOk="0" h="1985" w="2549">
                  <a:moveTo>
                    <a:pt x="2281" y="194"/>
                  </a:moveTo>
                  <a:cubicBezTo>
                    <a:pt x="2298" y="194"/>
                    <a:pt x="2313" y="205"/>
                    <a:pt x="2322" y="223"/>
                  </a:cubicBezTo>
                  <a:cubicBezTo>
                    <a:pt x="2334" y="223"/>
                    <a:pt x="2346" y="247"/>
                    <a:pt x="2334" y="270"/>
                  </a:cubicBezTo>
                  <a:cubicBezTo>
                    <a:pt x="2262" y="520"/>
                    <a:pt x="2143" y="985"/>
                    <a:pt x="1941" y="1794"/>
                  </a:cubicBezTo>
                  <a:lnTo>
                    <a:pt x="286" y="1794"/>
                  </a:lnTo>
                  <a:cubicBezTo>
                    <a:pt x="774" y="1116"/>
                    <a:pt x="1715" y="520"/>
                    <a:pt x="2262" y="199"/>
                  </a:cubicBezTo>
                  <a:cubicBezTo>
                    <a:pt x="2269" y="196"/>
                    <a:pt x="2275" y="194"/>
                    <a:pt x="2281" y="194"/>
                  </a:cubicBezTo>
                  <a:close/>
                  <a:moveTo>
                    <a:pt x="2287" y="0"/>
                  </a:moveTo>
                  <a:cubicBezTo>
                    <a:pt x="2247" y="0"/>
                    <a:pt x="2205" y="11"/>
                    <a:pt x="2167" y="32"/>
                  </a:cubicBezTo>
                  <a:cubicBezTo>
                    <a:pt x="1560" y="378"/>
                    <a:pt x="488" y="1068"/>
                    <a:pt x="24" y="1842"/>
                  </a:cubicBezTo>
                  <a:cubicBezTo>
                    <a:pt x="0" y="1866"/>
                    <a:pt x="0" y="1902"/>
                    <a:pt x="24" y="1937"/>
                  </a:cubicBezTo>
                  <a:cubicBezTo>
                    <a:pt x="36" y="1973"/>
                    <a:pt x="72" y="1985"/>
                    <a:pt x="107" y="1985"/>
                  </a:cubicBezTo>
                  <a:lnTo>
                    <a:pt x="2024" y="1985"/>
                  </a:lnTo>
                  <a:cubicBezTo>
                    <a:pt x="2072" y="1985"/>
                    <a:pt x="2108" y="1961"/>
                    <a:pt x="2120" y="1913"/>
                  </a:cubicBezTo>
                  <a:cubicBezTo>
                    <a:pt x="2322" y="1068"/>
                    <a:pt x="2453" y="580"/>
                    <a:pt x="2524" y="330"/>
                  </a:cubicBezTo>
                  <a:cubicBezTo>
                    <a:pt x="2548" y="247"/>
                    <a:pt x="2536" y="163"/>
                    <a:pt x="2477" y="104"/>
                  </a:cubicBezTo>
                  <a:cubicBezTo>
                    <a:pt x="2431" y="35"/>
                    <a:pt x="2360" y="0"/>
                    <a:pt x="228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1"/>
            <p:cNvSpPr/>
            <p:nvPr/>
          </p:nvSpPr>
          <p:spPr>
            <a:xfrm>
              <a:off x="3061135" y="4692245"/>
              <a:ext cx="67616" cy="45536"/>
            </a:xfrm>
            <a:custGeom>
              <a:rect b="b" l="l" r="r" t="t"/>
              <a:pathLst>
                <a:path extrusionOk="0" h="1423" w="2113">
                  <a:moveTo>
                    <a:pt x="150" y="1"/>
                  </a:moveTo>
                  <a:cubicBezTo>
                    <a:pt x="72" y="1"/>
                    <a:pt x="1" y="87"/>
                    <a:pt x="29" y="172"/>
                  </a:cubicBezTo>
                  <a:lnTo>
                    <a:pt x="363" y="1423"/>
                  </a:lnTo>
                  <a:lnTo>
                    <a:pt x="2113" y="1423"/>
                  </a:lnTo>
                  <a:cubicBezTo>
                    <a:pt x="1577" y="827"/>
                    <a:pt x="660" y="268"/>
                    <a:pt x="208" y="18"/>
                  </a:cubicBezTo>
                  <a:cubicBezTo>
                    <a:pt x="189" y="6"/>
                    <a:pt x="169" y="1"/>
                    <a:pt x="15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1"/>
            <p:cNvSpPr/>
            <p:nvPr/>
          </p:nvSpPr>
          <p:spPr>
            <a:xfrm>
              <a:off x="3058255" y="4689173"/>
              <a:ext cx="73952" cy="51648"/>
            </a:xfrm>
            <a:custGeom>
              <a:rect b="b" l="l" r="r" t="t"/>
              <a:pathLst>
                <a:path extrusionOk="0" h="1614" w="2311">
                  <a:moveTo>
                    <a:pt x="250" y="197"/>
                  </a:moveTo>
                  <a:cubicBezTo>
                    <a:pt x="691" y="447"/>
                    <a:pt x="1453" y="900"/>
                    <a:pt x="1977" y="1423"/>
                  </a:cubicBezTo>
                  <a:lnTo>
                    <a:pt x="524" y="1423"/>
                  </a:lnTo>
                  <a:lnTo>
                    <a:pt x="215" y="245"/>
                  </a:lnTo>
                  <a:cubicBezTo>
                    <a:pt x="215" y="233"/>
                    <a:pt x="215" y="221"/>
                    <a:pt x="227" y="209"/>
                  </a:cubicBezTo>
                  <a:cubicBezTo>
                    <a:pt x="227" y="197"/>
                    <a:pt x="238" y="197"/>
                    <a:pt x="250" y="197"/>
                  </a:cubicBezTo>
                  <a:close/>
                  <a:moveTo>
                    <a:pt x="243" y="1"/>
                  </a:moveTo>
                  <a:cubicBezTo>
                    <a:pt x="175" y="1"/>
                    <a:pt x="107" y="35"/>
                    <a:pt x="60" y="90"/>
                  </a:cubicBezTo>
                  <a:cubicBezTo>
                    <a:pt x="24" y="149"/>
                    <a:pt x="0" y="221"/>
                    <a:pt x="24" y="304"/>
                  </a:cubicBezTo>
                  <a:lnTo>
                    <a:pt x="358" y="1542"/>
                  </a:lnTo>
                  <a:cubicBezTo>
                    <a:pt x="369" y="1590"/>
                    <a:pt x="405" y="1614"/>
                    <a:pt x="453" y="1614"/>
                  </a:cubicBezTo>
                  <a:lnTo>
                    <a:pt x="2203" y="1614"/>
                  </a:lnTo>
                  <a:cubicBezTo>
                    <a:pt x="2251" y="1614"/>
                    <a:pt x="2286" y="1590"/>
                    <a:pt x="2298" y="1554"/>
                  </a:cubicBezTo>
                  <a:cubicBezTo>
                    <a:pt x="2310" y="1519"/>
                    <a:pt x="2310" y="1483"/>
                    <a:pt x="2286" y="1447"/>
                  </a:cubicBezTo>
                  <a:cubicBezTo>
                    <a:pt x="1739" y="852"/>
                    <a:pt x="846" y="304"/>
                    <a:pt x="346" y="30"/>
                  </a:cubicBezTo>
                  <a:cubicBezTo>
                    <a:pt x="313" y="10"/>
                    <a:pt x="278" y="1"/>
                    <a:pt x="24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1"/>
            <p:cNvSpPr/>
            <p:nvPr/>
          </p:nvSpPr>
          <p:spPr>
            <a:xfrm>
              <a:off x="3493743" y="4920149"/>
              <a:ext cx="172992" cy="36704"/>
            </a:xfrm>
            <a:custGeom>
              <a:rect b="b" l="l" r="r" t="t"/>
              <a:pathLst>
                <a:path extrusionOk="0" h="1147" w="5406">
                  <a:moveTo>
                    <a:pt x="118" y="1"/>
                  </a:moveTo>
                  <a:cubicBezTo>
                    <a:pt x="76" y="1"/>
                    <a:pt x="32" y="24"/>
                    <a:pt x="12" y="63"/>
                  </a:cubicBezTo>
                  <a:cubicBezTo>
                    <a:pt x="0" y="123"/>
                    <a:pt x="24" y="170"/>
                    <a:pt x="72" y="194"/>
                  </a:cubicBezTo>
                  <a:cubicBezTo>
                    <a:pt x="107" y="206"/>
                    <a:pt x="2822" y="1147"/>
                    <a:pt x="5310" y="1147"/>
                  </a:cubicBezTo>
                  <a:cubicBezTo>
                    <a:pt x="5370" y="1147"/>
                    <a:pt x="5406" y="1111"/>
                    <a:pt x="5406" y="1051"/>
                  </a:cubicBezTo>
                  <a:cubicBezTo>
                    <a:pt x="5406" y="1004"/>
                    <a:pt x="5370" y="956"/>
                    <a:pt x="5310" y="956"/>
                  </a:cubicBezTo>
                  <a:cubicBezTo>
                    <a:pt x="2858" y="956"/>
                    <a:pt x="167" y="16"/>
                    <a:pt x="143" y="4"/>
                  </a:cubicBezTo>
                  <a:cubicBezTo>
                    <a:pt x="135" y="2"/>
                    <a:pt x="126" y="1"/>
                    <a:pt x="11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1"/>
            <p:cNvSpPr/>
            <p:nvPr/>
          </p:nvSpPr>
          <p:spPr>
            <a:xfrm>
              <a:off x="2940527" y="4920149"/>
              <a:ext cx="172608" cy="36704"/>
            </a:xfrm>
            <a:custGeom>
              <a:rect b="b" l="l" r="r" t="t"/>
              <a:pathLst>
                <a:path extrusionOk="0" h="1147" w="5394">
                  <a:moveTo>
                    <a:pt x="5280" y="1"/>
                  </a:moveTo>
                  <a:cubicBezTo>
                    <a:pt x="5270" y="1"/>
                    <a:pt x="5261" y="2"/>
                    <a:pt x="5251" y="4"/>
                  </a:cubicBezTo>
                  <a:cubicBezTo>
                    <a:pt x="2870" y="730"/>
                    <a:pt x="119" y="956"/>
                    <a:pt x="96" y="956"/>
                  </a:cubicBezTo>
                  <a:cubicBezTo>
                    <a:pt x="48" y="956"/>
                    <a:pt x="0" y="1004"/>
                    <a:pt x="12" y="1063"/>
                  </a:cubicBezTo>
                  <a:cubicBezTo>
                    <a:pt x="12" y="1111"/>
                    <a:pt x="60" y="1147"/>
                    <a:pt x="107" y="1147"/>
                  </a:cubicBezTo>
                  <a:cubicBezTo>
                    <a:pt x="143" y="1147"/>
                    <a:pt x="2905" y="920"/>
                    <a:pt x="5311" y="194"/>
                  </a:cubicBezTo>
                  <a:cubicBezTo>
                    <a:pt x="5358" y="182"/>
                    <a:pt x="5394" y="123"/>
                    <a:pt x="5382" y="75"/>
                  </a:cubicBezTo>
                  <a:cubicBezTo>
                    <a:pt x="5362" y="26"/>
                    <a:pt x="5326" y="1"/>
                    <a:pt x="528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1"/>
            <p:cNvSpPr/>
            <p:nvPr/>
          </p:nvSpPr>
          <p:spPr>
            <a:xfrm>
              <a:off x="3339439" y="3842037"/>
              <a:ext cx="92608" cy="175648"/>
            </a:xfrm>
            <a:custGeom>
              <a:rect b="b" l="l" r="r" t="t"/>
              <a:pathLst>
                <a:path extrusionOk="0" h="5489" w="2894">
                  <a:moveTo>
                    <a:pt x="1858" y="0"/>
                  </a:moveTo>
                  <a:cubicBezTo>
                    <a:pt x="1858" y="0"/>
                    <a:pt x="322" y="107"/>
                    <a:pt x="155" y="1881"/>
                  </a:cubicBezTo>
                  <a:cubicBezTo>
                    <a:pt x="0" y="3643"/>
                    <a:pt x="893" y="5489"/>
                    <a:pt x="893" y="5489"/>
                  </a:cubicBezTo>
                  <a:cubicBezTo>
                    <a:pt x="893" y="5489"/>
                    <a:pt x="2631" y="2786"/>
                    <a:pt x="2762" y="1560"/>
                  </a:cubicBezTo>
                  <a:cubicBezTo>
                    <a:pt x="2893" y="333"/>
                    <a:pt x="2358" y="214"/>
                    <a:pt x="18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1"/>
            <p:cNvSpPr/>
            <p:nvPr/>
          </p:nvSpPr>
          <p:spPr>
            <a:xfrm>
              <a:off x="3336015" y="3838581"/>
              <a:ext cx="99072" cy="182176"/>
            </a:xfrm>
            <a:custGeom>
              <a:rect b="b" l="l" r="r" t="t"/>
              <a:pathLst>
                <a:path extrusionOk="0" h="5693" w="3096">
                  <a:moveTo>
                    <a:pt x="1953" y="203"/>
                  </a:moveTo>
                  <a:cubicBezTo>
                    <a:pt x="1976" y="215"/>
                    <a:pt x="2012" y="239"/>
                    <a:pt x="2048" y="251"/>
                  </a:cubicBezTo>
                  <a:cubicBezTo>
                    <a:pt x="2500" y="441"/>
                    <a:pt x="2893" y="608"/>
                    <a:pt x="2774" y="1656"/>
                  </a:cubicBezTo>
                  <a:cubicBezTo>
                    <a:pt x="2667" y="2680"/>
                    <a:pt x="1381" y="4799"/>
                    <a:pt x="1012" y="5383"/>
                  </a:cubicBezTo>
                  <a:cubicBezTo>
                    <a:pt x="810" y="4894"/>
                    <a:pt x="238" y="3406"/>
                    <a:pt x="369" y="1989"/>
                  </a:cubicBezTo>
                  <a:cubicBezTo>
                    <a:pt x="512" y="430"/>
                    <a:pt x="1750" y="227"/>
                    <a:pt x="1953" y="203"/>
                  </a:cubicBezTo>
                  <a:close/>
                  <a:moveTo>
                    <a:pt x="1953" y="1"/>
                  </a:moveTo>
                  <a:cubicBezTo>
                    <a:pt x="1941" y="13"/>
                    <a:pt x="333" y="144"/>
                    <a:pt x="167" y="1977"/>
                  </a:cubicBezTo>
                  <a:cubicBezTo>
                    <a:pt x="0" y="3739"/>
                    <a:pt x="869" y="5561"/>
                    <a:pt x="905" y="5633"/>
                  </a:cubicBezTo>
                  <a:cubicBezTo>
                    <a:pt x="929" y="5668"/>
                    <a:pt x="953" y="5692"/>
                    <a:pt x="988" y="5692"/>
                  </a:cubicBezTo>
                  <a:lnTo>
                    <a:pt x="1000" y="5692"/>
                  </a:lnTo>
                  <a:cubicBezTo>
                    <a:pt x="1036" y="5692"/>
                    <a:pt x="1060" y="5680"/>
                    <a:pt x="1083" y="5644"/>
                  </a:cubicBezTo>
                  <a:cubicBezTo>
                    <a:pt x="1155" y="5537"/>
                    <a:pt x="2834" y="2906"/>
                    <a:pt x="2977" y="1680"/>
                  </a:cubicBezTo>
                  <a:cubicBezTo>
                    <a:pt x="3096" y="477"/>
                    <a:pt x="2584" y="263"/>
                    <a:pt x="2119" y="60"/>
                  </a:cubicBezTo>
                  <a:cubicBezTo>
                    <a:pt x="2084" y="49"/>
                    <a:pt x="2048" y="37"/>
                    <a:pt x="2000" y="13"/>
                  </a:cubicBezTo>
                  <a:cubicBezTo>
                    <a:pt x="1988" y="13"/>
                    <a:pt x="1976" y="1"/>
                    <a:pt x="195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1"/>
            <p:cNvSpPr/>
            <p:nvPr/>
          </p:nvSpPr>
          <p:spPr>
            <a:xfrm>
              <a:off x="3247983" y="3999765"/>
              <a:ext cx="154720" cy="115456"/>
            </a:xfrm>
            <a:custGeom>
              <a:rect b="b" l="l" r="r" t="t"/>
              <a:pathLst>
                <a:path extrusionOk="0" h="3608" w="4835">
                  <a:moveTo>
                    <a:pt x="1572" y="0"/>
                  </a:moveTo>
                  <a:lnTo>
                    <a:pt x="846" y="3263"/>
                  </a:lnTo>
                  <a:lnTo>
                    <a:pt x="1" y="3608"/>
                  </a:lnTo>
                  <a:lnTo>
                    <a:pt x="4835" y="3382"/>
                  </a:lnTo>
                  <a:lnTo>
                    <a:pt x="4085" y="3382"/>
                  </a:lnTo>
                  <a:cubicBezTo>
                    <a:pt x="4085" y="3382"/>
                    <a:pt x="3573" y="1417"/>
                    <a:pt x="3787" y="226"/>
                  </a:cubicBezTo>
                  <a:lnTo>
                    <a:pt x="157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1"/>
            <p:cNvSpPr/>
            <p:nvPr/>
          </p:nvSpPr>
          <p:spPr>
            <a:xfrm>
              <a:off x="3244175" y="3996629"/>
              <a:ext cx="161568" cy="122016"/>
            </a:xfrm>
            <a:custGeom>
              <a:rect b="b" l="l" r="r" t="t"/>
              <a:pathLst>
                <a:path extrusionOk="0" h="3813" w="5049">
                  <a:moveTo>
                    <a:pt x="1673" y="1"/>
                  </a:moveTo>
                  <a:cubicBezTo>
                    <a:pt x="1632" y="1"/>
                    <a:pt x="1594" y="33"/>
                    <a:pt x="1584" y="74"/>
                  </a:cubicBezTo>
                  <a:lnTo>
                    <a:pt x="870" y="3289"/>
                  </a:lnTo>
                  <a:lnTo>
                    <a:pt x="84" y="3623"/>
                  </a:lnTo>
                  <a:cubicBezTo>
                    <a:pt x="24" y="3634"/>
                    <a:pt x="1" y="3694"/>
                    <a:pt x="24" y="3753"/>
                  </a:cubicBezTo>
                  <a:cubicBezTo>
                    <a:pt x="48" y="3789"/>
                    <a:pt x="84" y="3813"/>
                    <a:pt x="120" y="3813"/>
                  </a:cubicBezTo>
                  <a:cubicBezTo>
                    <a:pt x="132" y="3813"/>
                    <a:pt x="143" y="3813"/>
                    <a:pt x="155" y="3801"/>
                  </a:cubicBezTo>
                  <a:lnTo>
                    <a:pt x="1001" y="3456"/>
                  </a:lnTo>
                  <a:cubicBezTo>
                    <a:pt x="1025" y="3444"/>
                    <a:pt x="1048" y="3408"/>
                    <a:pt x="1060" y="3384"/>
                  </a:cubicBezTo>
                  <a:lnTo>
                    <a:pt x="1763" y="205"/>
                  </a:lnTo>
                  <a:lnTo>
                    <a:pt x="3799" y="408"/>
                  </a:lnTo>
                  <a:cubicBezTo>
                    <a:pt x="3632" y="1610"/>
                    <a:pt x="4096" y="3432"/>
                    <a:pt x="4108" y="3503"/>
                  </a:cubicBezTo>
                  <a:cubicBezTo>
                    <a:pt x="4120" y="3551"/>
                    <a:pt x="4168" y="3587"/>
                    <a:pt x="4204" y="3587"/>
                  </a:cubicBezTo>
                  <a:lnTo>
                    <a:pt x="4954" y="3587"/>
                  </a:lnTo>
                  <a:cubicBezTo>
                    <a:pt x="5001" y="3587"/>
                    <a:pt x="5049" y="3539"/>
                    <a:pt x="5049" y="3480"/>
                  </a:cubicBezTo>
                  <a:cubicBezTo>
                    <a:pt x="5049" y="3432"/>
                    <a:pt x="5001" y="3384"/>
                    <a:pt x="4954" y="3384"/>
                  </a:cubicBezTo>
                  <a:lnTo>
                    <a:pt x="4287" y="3384"/>
                  </a:lnTo>
                  <a:cubicBezTo>
                    <a:pt x="4192" y="3015"/>
                    <a:pt x="3823" y="1360"/>
                    <a:pt x="4001" y="336"/>
                  </a:cubicBezTo>
                  <a:cubicBezTo>
                    <a:pt x="4013" y="313"/>
                    <a:pt x="4001" y="289"/>
                    <a:pt x="3989" y="265"/>
                  </a:cubicBezTo>
                  <a:cubicBezTo>
                    <a:pt x="3965" y="241"/>
                    <a:pt x="3942" y="229"/>
                    <a:pt x="3918" y="217"/>
                  </a:cubicBezTo>
                  <a:lnTo>
                    <a:pt x="1691" y="3"/>
                  </a:lnTo>
                  <a:cubicBezTo>
                    <a:pt x="1685" y="1"/>
                    <a:pt x="1679" y="1"/>
                    <a:pt x="167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1"/>
            <p:cNvSpPr/>
            <p:nvPr/>
          </p:nvSpPr>
          <p:spPr>
            <a:xfrm>
              <a:off x="3286863" y="3999765"/>
              <a:ext cx="51072" cy="50688"/>
            </a:xfrm>
            <a:custGeom>
              <a:rect b="b" l="l" r="r" t="t"/>
              <a:pathLst>
                <a:path extrusionOk="0" h="1584" w="1596">
                  <a:moveTo>
                    <a:pt x="357" y="0"/>
                  </a:moveTo>
                  <a:lnTo>
                    <a:pt x="0" y="1584"/>
                  </a:lnTo>
                  <a:cubicBezTo>
                    <a:pt x="929" y="1334"/>
                    <a:pt x="1596" y="655"/>
                    <a:pt x="1596" y="655"/>
                  </a:cubicBezTo>
                  <a:lnTo>
                    <a:pt x="1381" y="107"/>
                  </a:lnTo>
                  <a:lnTo>
                    <a:pt x="35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1"/>
            <p:cNvSpPr/>
            <p:nvPr/>
          </p:nvSpPr>
          <p:spPr>
            <a:xfrm>
              <a:off x="3283407" y="3996629"/>
              <a:ext cx="57952" cy="57248"/>
            </a:xfrm>
            <a:custGeom>
              <a:rect b="b" l="l" r="r" t="t"/>
              <a:pathLst>
                <a:path extrusionOk="0" h="1789" w="1811">
                  <a:moveTo>
                    <a:pt x="537" y="205"/>
                  </a:moveTo>
                  <a:lnTo>
                    <a:pt x="1418" y="289"/>
                  </a:lnTo>
                  <a:lnTo>
                    <a:pt x="1584" y="729"/>
                  </a:lnTo>
                  <a:cubicBezTo>
                    <a:pt x="1430" y="872"/>
                    <a:pt x="918" y="1313"/>
                    <a:pt x="239" y="1539"/>
                  </a:cubicBezTo>
                  <a:lnTo>
                    <a:pt x="537" y="205"/>
                  </a:lnTo>
                  <a:close/>
                  <a:moveTo>
                    <a:pt x="447" y="1"/>
                  </a:moveTo>
                  <a:cubicBezTo>
                    <a:pt x="406" y="1"/>
                    <a:pt x="368" y="33"/>
                    <a:pt x="358" y="74"/>
                  </a:cubicBezTo>
                  <a:lnTo>
                    <a:pt x="13" y="1658"/>
                  </a:lnTo>
                  <a:cubicBezTo>
                    <a:pt x="1" y="1694"/>
                    <a:pt x="13" y="1729"/>
                    <a:pt x="37" y="1753"/>
                  </a:cubicBezTo>
                  <a:cubicBezTo>
                    <a:pt x="60" y="1777"/>
                    <a:pt x="84" y="1789"/>
                    <a:pt x="108" y="1789"/>
                  </a:cubicBezTo>
                  <a:cubicBezTo>
                    <a:pt x="120" y="1789"/>
                    <a:pt x="120" y="1777"/>
                    <a:pt x="132" y="1777"/>
                  </a:cubicBezTo>
                  <a:cubicBezTo>
                    <a:pt x="1073" y="1527"/>
                    <a:pt x="1739" y="860"/>
                    <a:pt x="1775" y="825"/>
                  </a:cubicBezTo>
                  <a:cubicBezTo>
                    <a:pt x="1799" y="801"/>
                    <a:pt x="1811" y="753"/>
                    <a:pt x="1799" y="717"/>
                  </a:cubicBezTo>
                  <a:lnTo>
                    <a:pt x="1573" y="170"/>
                  </a:lnTo>
                  <a:cubicBezTo>
                    <a:pt x="1561" y="134"/>
                    <a:pt x="1537" y="110"/>
                    <a:pt x="1489" y="98"/>
                  </a:cubicBezTo>
                  <a:lnTo>
                    <a:pt x="465" y="3"/>
                  </a:lnTo>
                  <a:cubicBezTo>
                    <a:pt x="459" y="1"/>
                    <a:pt x="453" y="1"/>
                    <a:pt x="44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1"/>
            <p:cNvSpPr/>
            <p:nvPr/>
          </p:nvSpPr>
          <p:spPr>
            <a:xfrm>
              <a:off x="3265519" y="3842037"/>
              <a:ext cx="133376" cy="187104"/>
            </a:xfrm>
            <a:custGeom>
              <a:rect b="b" l="l" r="r" t="t"/>
              <a:pathLst>
                <a:path extrusionOk="0" h="5847" w="4168">
                  <a:moveTo>
                    <a:pt x="2268" y="1"/>
                  </a:moveTo>
                  <a:cubicBezTo>
                    <a:pt x="1305" y="1"/>
                    <a:pt x="619" y="583"/>
                    <a:pt x="619" y="583"/>
                  </a:cubicBezTo>
                  <a:cubicBezTo>
                    <a:pt x="655" y="1143"/>
                    <a:pt x="0" y="3250"/>
                    <a:pt x="60" y="4298"/>
                  </a:cubicBezTo>
                  <a:cubicBezTo>
                    <a:pt x="126" y="5265"/>
                    <a:pt x="830" y="5847"/>
                    <a:pt x="1444" y="5847"/>
                  </a:cubicBezTo>
                  <a:cubicBezTo>
                    <a:pt x="1495" y="5847"/>
                    <a:pt x="1546" y="5842"/>
                    <a:pt x="1596" y="5834"/>
                  </a:cubicBezTo>
                  <a:cubicBezTo>
                    <a:pt x="2203" y="5739"/>
                    <a:pt x="2441" y="5441"/>
                    <a:pt x="2441" y="5441"/>
                  </a:cubicBezTo>
                  <a:lnTo>
                    <a:pt x="3215" y="5382"/>
                  </a:lnTo>
                  <a:cubicBezTo>
                    <a:pt x="3263" y="4453"/>
                    <a:pt x="4168" y="3310"/>
                    <a:pt x="4048" y="2203"/>
                  </a:cubicBezTo>
                  <a:cubicBezTo>
                    <a:pt x="3941" y="1107"/>
                    <a:pt x="3596" y="107"/>
                    <a:pt x="2501" y="12"/>
                  </a:cubicBezTo>
                  <a:cubicBezTo>
                    <a:pt x="2421" y="4"/>
                    <a:pt x="2344" y="1"/>
                    <a:pt x="22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1"/>
            <p:cNvSpPr/>
            <p:nvPr/>
          </p:nvSpPr>
          <p:spPr>
            <a:xfrm>
              <a:off x="3263215" y="3838613"/>
              <a:ext cx="137216" cy="193952"/>
            </a:xfrm>
            <a:custGeom>
              <a:rect b="b" l="l" r="r" t="t"/>
              <a:pathLst>
                <a:path extrusionOk="0" h="6061" w="4288">
                  <a:moveTo>
                    <a:pt x="2345" y="0"/>
                  </a:moveTo>
                  <a:cubicBezTo>
                    <a:pt x="1353" y="0"/>
                    <a:pt x="665" y="586"/>
                    <a:pt x="632" y="619"/>
                  </a:cubicBezTo>
                  <a:cubicBezTo>
                    <a:pt x="608" y="631"/>
                    <a:pt x="596" y="667"/>
                    <a:pt x="596" y="702"/>
                  </a:cubicBezTo>
                  <a:cubicBezTo>
                    <a:pt x="608" y="917"/>
                    <a:pt x="501" y="1441"/>
                    <a:pt x="382" y="2000"/>
                  </a:cubicBezTo>
                  <a:cubicBezTo>
                    <a:pt x="203" y="2846"/>
                    <a:pt x="1" y="3798"/>
                    <a:pt x="37" y="4417"/>
                  </a:cubicBezTo>
                  <a:cubicBezTo>
                    <a:pt x="72" y="4965"/>
                    <a:pt x="299" y="5429"/>
                    <a:pt x="691" y="5751"/>
                  </a:cubicBezTo>
                  <a:cubicBezTo>
                    <a:pt x="942" y="5941"/>
                    <a:pt x="1239" y="6060"/>
                    <a:pt x="1513" y="6060"/>
                  </a:cubicBezTo>
                  <a:cubicBezTo>
                    <a:pt x="1573" y="6060"/>
                    <a:pt x="1632" y="6048"/>
                    <a:pt x="1680" y="6036"/>
                  </a:cubicBezTo>
                  <a:cubicBezTo>
                    <a:pt x="2323" y="5941"/>
                    <a:pt x="2573" y="5620"/>
                    <a:pt x="2585" y="5608"/>
                  </a:cubicBezTo>
                  <a:cubicBezTo>
                    <a:pt x="2620" y="5560"/>
                    <a:pt x="2608" y="5501"/>
                    <a:pt x="2573" y="5465"/>
                  </a:cubicBezTo>
                  <a:cubicBezTo>
                    <a:pt x="2553" y="5450"/>
                    <a:pt x="2531" y="5443"/>
                    <a:pt x="2509" y="5443"/>
                  </a:cubicBezTo>
                  <a:cubicBezTo>
                    <a:pt x="2479" y="5443"/>
                    <a:pt x="2451" y="5456"/>
                    <a:pt x="2430" y="5477"/>
                  </a:cubicBezTo>
                  <a:cubicBezTo>
                    <a:pt x="2430" y="5489"/>
                    <a:pt x="2215" y="5751"/>
                    <a:pt x="1656" y="5846"/>
                  </a:cubicBezTo>
                  <a:cubicBezTo>
                    <a:pt x="1609" y="5854"/>
                    <a:pt x="1562" y="5858"/>
                    <a:pt x="1513" y="5858"/>
                  </a:cubicBezTo>
                  <a:cubicBezTo>
                    <a:pt x="1278" y="5858"/>
                    <a:pt x="1028" y="5764"/>
                    <a:pt x="811" y="5596"/>
                  </a:cubicBezTo>
                  <a:cubicBezTo>
                    <a:pt x="465" y="5310"/>
                    <a:pt x="263" y="4893"/>
                    <a:pt x="227" y="4405"/>
                  </a:cubicBezTo>
                  <a:cubicBezTo>
                    <a:pt x="191" y="3810"/>
                    <a:pt x="406" y="2834"/>
                    <a:pt x="572" y="2048"/>
                  </a:cubicBezTo>
                  <a:cubicBezTo>
                    <a:pt x="691" y="1488"/>
                    <a:pt x="799" y="1000"/>
                    <a:pt x="799" y="738"/>
                  </a:cubicBezTo>
                  <a:cubicBezTo>
                    <a:pt x="941" y="628"/>
                    <a:pt x="1550" y="205"/>
                    <a:pt x="2353" y="205"/>
                  </a:cubicBezTo>
                  <a:cubicBezTo>
                    <a:pt x="2421" y="205"/>
                    <a:pt x="2490" y="208"/>
                    <a:pt x="2561" y="214"/>
                  </a:cubicBezTo>
                  <a:cubicBezTo>
                    <a:pt x="3418" y="298"/>
                    <a:pt x="3882" y="964"/>
                    <a:pt x="4025" y="2322"/>
                  </a:cubicBezTo>
                  <a:cubicBezTo>
                    <a:pt x="4085" y="2917"/>
                    <a:pt x="3835" y="3548"/>
                    <a:pt x="3585" y="4143"/>
                  </a:cubicBezTo>
                  <a:cubicBezTo>
                    <a:pt x="3394" y="4620"/>
                    <a:pt x="3204" y="5072"/>
                    <a:pt x="3180" y="5489"/>
                  </a:cubicBezTo>
                  <a:cubicBezTo>
                    <a:pt x="3180" y="5536"/>
                    <a:pt x="3228" y="5584"/>
                    <a:pt x="3275" y="5584"/>
                  </a:cubicBezTo>
                  <a:cubicBezTo>
                    <a:pt x="3323" y="5584"/>
                    <a:pt x="3382" y="5548"/>
                    <a:pt x="3382" y="5501"/>
                  </a:cubicBezTo>
                  <a:cubicBezTo>
                    <a:pt x="3406" y="5108"/>
                    <a:pt x="3585" y="4679"/>
                    <a:pt x="3775" y="4227"/>
                  </a:cubicBezTo>
                  <a:cubicBezTo>
                    <a:pt x="4025" y="3596"/>
                    <a:pt x="4287" y="2953"/>
                    <a:pt x="4228" y="2310"/>
                  </a:cubicBezTo>
                  <a:cubicBezTo>
                    <a:pt x="4132" y="1381"/>
                    <a:pt x="3847" y="143"/>
                    <a:pt x="2585" y="12"/>
                  </a:cubicBezTo>
                  <a:cubicBezTo>
                    <a:pt x="2503" y="4"/>
                    <a:pt x="2423" y="0"/>
                    <a:pt x="234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1"/>
            <p:cNvSpPr/>
            <p:nvPr/>
          </p:nvSpPr>
          <p:spPr>
            <a:xfrm>
              <a:off x="3339823" y="3977909"/>
              <a:ext cx="43072" cy="41312"/>
            </a:xfrm>
            <a:custGeom>
              <a:rect b="b" l="l" r="r" t="t"/>
              <a:pathLst>
                <a:path extrusionOk="0" h="1291" w="1346">
                  <a:moveTo>
                    <a:pt x="1241" y="1"/>
                  </a:moveTo>
                  <a:cubicBezTo>
                    <a:pt x="1211" y="1"/>
                    <a:pt x="1181" y="12"/>
                    <a:pt x="1167" y="40"/>
                  </a:cubicBezTo>
                  <a:cubicBezTo>
                    <a:pt x="881" y="386"/>
                    <a:pt x="524" y="731"/>
                    <a:pt x="48" y="1112"/>
                  </a:cubicBezTo>
                  <a:cubicBezTo>
                    <a:pt x="12" y="1148"/>
                    <a:pt x="0" y="1207"/>
                    <a:pt x="36" y="1255"/>
                  </a:cubicBezTo>
                  <a:cubicBezTo>
                    <a:pt x="60" y="1279"/>
                    <a:pt x="83" y="1290"/>
                    <a:pt x="119" y="1290"/>
                  </a:cubicBezTo>
                  <a:cubicBezTo>
                    <a:pt x="131" y="1290"/>
                    <a:pt x="155" y="1279"/>
                    <a:pt x="179" y="1267"/>
                  </a:cubicBezTo>
                  <a:cubicBezTo>
                    <a:pt x="667" y="874"/>
                    <a:pt x="1024" y="517"/>
                    <a:pt x="1322" y="159"/>
                  </a:cubicBezTo>
                  <a:cubicBezTo>
                    <a:pt x="1345" y="112"/>
                    <a:pt x="1345" y="52"/>
                    <a:pt x="1298" y="17"/>
                  </a:cubicBezTo>
                  <a:cubicBezTo>
                    <a:pt x="1283" y="7"/>
                    <a:pt x="1262" y="1"/>
                    <a:pt x="124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1"/>
            <p:cNvSpPr/>
            <p:nvPr/>
          </p:nvSpPr>
          <p:spPr>
            <a:xfrm>
              <a:off x="3371055" y="3937013"/>
              <a:ext cx="33184" cy="45632"/>
            </a:xfrm>
            <a:custGeom>
              <a:rect b="b" l="l" r="r" t="t"/>
              <a:pathLst>
                <a:path extrusionOk="0" h="1426" w="1037">
                  <a:moveTo>
                    <a:pt x="598" y="1"/>
                  </a:moveTo>
                  <a:cubicBezTo>
                    <a:pt x="372" y="1"/>
                    <a:pt x="108" y="175"/>
                    <a:pt x="108" y="175"/>
                  </a:cubicBezTo>
                  <a:lnTo>
                    <a:pt x="0" y="1425"/>
                  </a:lnTo>
                  <a:cubicBezTo>
                    <a:pt x="703" y="1425"/>
                    <a:pt x="1036" y="580"/>
                    <a:pt x="870" y="175"/>
                  </a:cubicBezTo>
                  <a:cubicBezTo>
                    <a:pt x="814" y="44"/>
                    <a:pt x="711" y="1"/>
                    <a:pt x="59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1"/>
            <p:cNvSpPr/>
            <p:nvPr/>
          </p:nvSpPr>
          <p:spPr>
            <a:xfrm>
              <a:off x="3367631" y="3934037"/>
              <a:ext cx="37376" cy="51648"/>
            </a:xfrm>
            <a:custGeom>
              <a:rect b="b" l="l" r="r" t="t"/>
              <a:pathLst>
                <a:path extrusionOk="0" h="1614" w="1168">
                  <a:moveTo>
                    <a:pt x="703" y="0"/>
                  </a:moveTo>
                  <a:cubicBezTo>
                    <a:pt x="458" y="0"/>
                    <a:pt x="197" y="167"/>
                    <a:pt x="167" y="197"/>
                  </a:cubicBezTo>
                  <a:cubicBezTo>
                    <a:pt x="119" y="221"/>
                    <a:pt x="107" y="280"/>
                    <a:pt x="143" y="328"/>
                  </a:cubicBezTo>
                  <a:cubicBezTo>
                    <a:pt x="158" y="357"/>
                    <a:pt x="185" y="372"/>
                    <a:pt x="215" y="372"/>
                  </a:cubicBezTo>
                  <a:cubicBezTo>
                    <a:pt x="235" y="372"/>
                    <a:pt x="255" y="366"/>
                    <a:pt x="274" y="352"/>
                  </a:cubicBezTo>
                  <a:cubicBezTo>
                    <a:pt x="346" y="311"/>
                    <a:pt x="550" y="199"/>
                    <a:pt x="704" y="199"/>
                  </a:cubicBezTo>
                  <a:cubicBezTo>
                    <a:pt x="729" y="199"/>
                    <a:pt x="753" y="202"/>
                    <a:pt x="774" y="209"/>
                  </a:cubicBezTo>
                  <a:cubicBezTo>
                    <a:pt x="822" y="221"/>
                    <a:pt x="857" y="256"/>
                    <a:pt x="881" y="316"/>
                  </a:cubicBezTo>
                  <a:cubicBezTo>
                    <a:pt x="965" y="506"/>
                    <a:pt x="905" y="816"/>
                    <a:pt x="750" y="1054"/>
                  </a:cubicBezTo>
                  <a:cubicBezTo>
                    <a:pt x="655" y="1185"/>
                    <a:pt x="453" y="1411"/>
                    <a:pt x="107" y="1411"/>
                  </a:cubicBezTo>
                  <a:cubicBezTo>
                    <a:pt x="48" y="1411"/>
                    <a:pt x="0" y="1459"/>
                    <a:pt x="0" y="1518"/>
                  </a:cubicBezTo>
                  <a:cubicBezTo>
                    <a:pt x="0" y="1566"/>
                    <a:pt x="48" y="1614"/>
                    <a:pt x="107" y="1614"/>
                  </a:cubicBezTo>
                  <a:cubicBezTo>
                    <a:pt x="429" y="1614"/>
                    <a:pt x="715" y="1447"/>
                    <a:pt x="917" y="1161"/>
                  </a:cubicBezTo>
                  <a:cubicBezTo>
                    <a:pt x="1108" y="864"/>
                    <a:pt x="1167" y="483"/>
                    <a:pt x="1072" y="233"/>
                  </a:cubicBezTo>
                  <a:cubicBezTo>
                    <a:pt x="1024" y="125"/>
                    <a:pt x="941" y="42"/>
                    <a:pt x="834" y="18"/>
                  </a:cubicBezTo>
                  <a:cubicBezTo>
                    <a:pt x="792" y="5"/>
                    <a:pt x="748" y="0"/>
                    <a:pt x="70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1"/>
            <p:cNvSpPr/>
            <p:nvPr/>
          </p:nvSpPr>
          <p:spPr>
            <a:xfrm>
              <a:off x="3261103" y="3797589"/>
              <a:ext cx="137792" cy="145056"/>
            </a:xfrm>
            <a:custGeom>
              <a:rect b="b" l="l" r="r" t="t"/>
              <a:pathLst>
                <a:path extrusionOk="0" h="4533" w="4306">
                  <a:moveTo>
                    <a:pt x="1976" y="0"/>
                  </a:moveTo>
                  <a:cubicBezTo>
                    <a:pt x="993" y="0"/>
                    <a:pt x="1" y="705"/>
                    <a:pt x="746" y="2187"/>
                  </a:cubicBezTo>
                  <a:cubicBezTo>
                    <a:pt x="867" y="2440"/>
                    <a:pt x="1101" y="2531"/>
                    <a:pt x="1386" y="2531"/>
                  </a:cubicBezTo>
                  <a:cubicBezTo>
                    <a:pt x="2097" y="2531"/>
                    <a:pt x="3125" y="1968"/>
                    <a:pt x="3525" y="1968"/>
                  </a:cubicBezTo>
                  <a:cubicBezTo>
                    <a:pt x="3545" y="1968"/>
                    <a:pt x="3563" y="1970"/>
                    <a:pt x="3579" y="1972"/>
                  </a:cubicBezTo>
                  <a:cubicBezTo>
                    <a:pt x="3579" y="1972"/>
                    <a:pt x="3163" y="2270"/>
                    <a:pt x="3103" y="3163"/>
                  </a:cubicBezTo>
                  <a:cubicBezTo>
                    <a:pt x="3032" y="4044"/>
                    <a:pt x="3651" y="4473"/>
                    <a:pt x="3651" y="4473"/>
                  </a:cubicBezTo>
                  <a:cubicBezTo>
                    <a:pt x="3651" y="4473"/>
                    <a:pt x="3830" y="4341"/>
                    <a:pt x="4013" y="4341"/>
                  </a:cubicBezTo>
                  <a:cubicBezTo>
                    <a:pt x="4121" y="4341"/>
                    <a:pt x="4230" y="4387"/>
                    <a:pt x="4306" y="4532"/>
                  </a:cubicBezTo>
                  <a:lnTo>
                    <a:pt x="4306" y="1389"/>
                  </a:lnTo>
                  <a:cubicBezTo>
                    <a:pt x="4306" y="1389"/>
                    <a:pt x="3829" y="1068"/>
                    <a:pt x="3115" y="401"/>
                  </a:cubicBezTo>
                  <a:cubicBezTo>
                    <a:pt x="2835" y="136"/>
                    <a:pt x="2407" y="0"/>
                    <a:pt x="197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1"/>
            <p:cNvSpPr/>
            <p:nvPr/>
          </p:nvSpPr>
          <p:spPr>
            <a:xfrm>
              <a:off x="3268943" y="3794389"/>
              <a:ext cx="132992" cy="151680"/>
            </a:xfrm>
            <a:custGeom>
              <a:rect b="b" l="l" r="r" t="t"/>
              <a:pathLst>
                <a:path extrusionOk="0" h="4740" w="4156">
                  <a:moveTo>
                    <a:pt x="1727" y="203"/>
                  </a:moveTo>
                  <a:cubicBezTo>
                    <a:pt x="2156" y="203"/>
                    <a:pt x="2560" y="334"/>
                    <a:pt x="2810" y="572"/>
                  </a:cubicBezTo>
                  <a:cubicBezTo>
                    <a:pt x="3394" y="1132"/>
                    <a:pt x="3822" y="1441"/>
                    <a:pt x="3965" y="1537"/>
                  </a:cubicBezTo>
                  <a:lnTo>
                    <a:pt x="3965" y="4394"/>
                  </a:lnTo>
                  <a:cubicBezTo>
                    <a:pt x="3894" y="4358"/>
                    <a:pt x="3822" y="4347"/>
                    <a:pt x="3775" y="4347"/>
                  </a:cubicBezTo>
                  <a:cubicBezTo>
                    <a:pt x="3632" y="4347"/>
                    <a:pt x="3489" y="4406"/>
                    <a:pt x="3418" y="4454"/>
                  </a:cubicBezTo>
                  <a:cubicBezTo>
                    <a:pt x="3275" y="4335"/>
                    <a:pt x="2906" y="3942"/>
                    <a:pt x="2953" y="3263"/>
                  </a:cubicBezTo>
                  <a:cubicBezTo>
                    <a:pt x="3013" y="2442"/>
                    <a:pt x="3394" y="2156"/>
                    <a:pt x="3394" y="2156"/>
                  </a:cubicBezTo>
                  <a:cubicBezTo>
                    <a:pt x="3430" y="2132"/>
                    <a:pt x="3441" y="2084"/>
                    <a:pt x="3430" y="2049"/>
                  </a:cubicBezTo>
                  <a:cubicBezTo>
                    <a:pt x="3430" y="2013"/>
                    <a:pt x="3394" y="1977"/>
                    <a:pt x="3358" y="1977"/>
                  </a:cubicBezTo>
                  <a:cubicBezTo>
                    <a:pt x="3334" y="1977"/>
                    <a:pt x="3310" y="1965"/>
                    <a:pt x="3275" y="1965"/>
                  </a:cubicBezTo>
                  <a:cubicBezTo>
                    <a:pt x="3084" y="1965"/>
                    <a:pt x="2798" y="2072"/>
                    <a:pt x="2453" y="2203"/>
                  </a:cubicBezTo>
                  <a:cubicBezTo>
                    <a:pt x="2013" y="2358"/>
                    <a:pt x="1525" y="2537"/>
                    <a:pt x="1144" y="2537"/>
                  </a:cubicBezTo>
                  <a:cubicBezTo>
                    <a:pt x="858" y="2537"/>
                    <a:pt x="691" y="2442"/>
                    <a:pt x="596" y="2239"/>
                  </a:cubicBezTo>
                  <a:cubicBezTo>
                    <a:pt x="298" y="1656"/>
                    <a:pt x="262" y="1156"/>
                    <a:pt x="489" y="775"/>
                  </a:cubicBezTo>
                  <a:cubicBezTo>
                    <a:pt x="715" y="418"/>
                    <a:pt x="1179" y="203"/>
                    <a:pt x="1727" y="203"/>
                  </a:cubicBezTo>
                  <a:close/>
                  <a:moveTo>
                    <a:pt x="1727" y="1"/>
                  </a:moveTo>
                  <a:cubicBezTo>
                    <a:pt x="1120" y="1"/>
                    <a:pt x="572" y="263"/>
                    <a:pt x="322" y="679"/>
                  </a:cubicBezTo>
                  <a:cubicBezTo>
                    <a:pt x="131" y="977"/>
                    <a:pt x="1" y="1513"/>
                    <a:pt x="417" y="2334"/>
                  </a:cubicBezTo>
                  <a:cubicBezTo>
                    <a:pt x="548" y="2596"/>
                    <a:pt x="786" y="2727"/>
                    <a:pt x="1144" y="2727"/>
                  </a:cubicBezTo>
                  <a:cubicBezTo>
                    <a:pt x="1560" y="2727"/>
                    <a:pt x="2072" y="2549"/>
                    <a:pt x="2513" y="2382"/>
                  </a:cubicBezTo>
                  <a:cubicBezTo>
                    <a:pt x="2727" y="2311"/>
                    <a:pt x="2929" y="2239"/>
                    <a:pt x="3096" y="2192"/>
                  </a:cubicBezTo>
                  <a:lnTo>
                    <a:pt x="3096" y="2192"/>
                  </a:lnTo>
                  <a:cubicBezTo>
                    <a:pt x="2965" y="2382"/>
                    <a:pt x="2798" y="2715"/>
                    <a:pt x="2763" y="3251"/>
                  </a:cubicBezTo>
                  <a:cubicBezTo>
                    <a:pt x="2691" y="4192"/>
                    <a:pt x="3322" y="4644"/>
                    <a:pt x="3346" y="4656"/>
                  </a:cubicBezTo>
                  <a:cubicBezTo>
                    <a:pt x="3364" y="4668"/>
                    <a:pt x="3385" y="4674"/>
                    <a:pt x="3406" y="4674"/>
                  </a:cubicBezTo>
                  <a:cubicBezTo>
                    <a:pt x="3427" y="4674"/>
                    <a:pt x="3447" y="4668"/>
                    <a:pt x="3465" y="4656"/>
                  </a:cubicBezTo>
                  <a:cubicBezTo>
                    <a:pt x="3465" y="4656"/>
                    <a:pt x="3620" y="4537"/>
                    <a:pt x="3775" y="4537"/>
                  </a:cubicBezTo>
                  <a:cubicBezTo>
                    <a:pt x="3858" y="4537"/>
                    <a:pt x="3930" y="4585"/>
                    <a:pt x="3977" y="4680"/>
                  </a:cubicBezTo>
                  <a:cubicBezTo>
                    <a:pt x="3989" y="4716"/>
                    <a:pt x="4025" y="4739"/>
                    <a:pt x="4061" y="4739"/>
                  </a:cubicBezTo>
                  <a:lnTo>
                    <a:pt x="4084" y="4739"/>
                  </a:lnTo>
                  <a:cubicBezTo>
                    <a:pt x="4132" y="4728"/>
                    <a:pt x="4156" y="4680"/>
                    <a:pt x="4156" y="4644"/>
                  </a:cubicBezTo>
                  <a:lnTo>
                    <a:pt x="4156" y="1489"/>
                  </a:lnTo>
                  <a:cubicBezTo>
                    <a:pt x="4156" y="1453"/>
                    <a:pt x="4144" y="1418"/>
                    <a:pt x="4120" y="1406"/>
                  </a:cubicBezTo>
                  <a:cubicBezTo>
                    <a:pt x="4108" y="1406"/>
                    <a:pt x="3632" y="1084"/>
                    <a:pt x="2941" y="429"/>
                  </a:cubicBezTo>
                  <a:cubicBezTo>
                    <a:pt x="2656" y="156"/>
                    <a:pt x="2215" y="1"/>
                    <a:pt x="172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1"/>
            <p:cNvSpPr/>
            <p:nvPr/>
          </p:nvSpPr>
          <p:spPr>
            <a:xfrm>
              <a:off x="3141679" y="4073205"/>
              <a:ext cx="373792" cy="471040"/>
            </a:xfrm>
            <a:custGeom>
              <a:rect b="b" l="l" r="r" t="t"/>
              <a:pathLst>
                <a:path extrusionOk="0" h="14720" w="11681">
                  <a:moveTo>
                    <a:pt x="7886" y="1"/>
                  </a:moveTo>
                  <a:cubicBezTo>
                    <a:pt x="7763" y="1"/>
                    <a:pt x="7639" y="60"/>
                    <a:pt x="7549" y="158"/>
                  </a:cubicBezTo>
                  <a:cubicBezTo>
                    <a:pt x="7240" y="503"/>
                    <a:pt x="6597" y="1087"/>
                    <a:pt x="5621" y="1087"/>
                  </a:cubicBezTo>
                  <a:cubicBezTo>
                    <a:pt x="4716" y="1087"/>
                    <a:pt x="4216" y="753"/>
                    <a:pt x="3978" y="527"/>
                  </a:cubicBezTo>
                  <a:cubicBezTo>
                    <a:pt x="3889" y="446"/>
                    <a:pt x="3778" y="398"/>
                    <a:pt x="3667" y="398"/>
                  </a:cubicBezTo>
                  <a:cubicBezTo>
                    <a:pt x="3615" y="398"/>
                    <a:pt x="3563" y="409"/>
                    <a:pt x="3513" y="432"/>
                  </a:cubicBezTo>
                  <a:lnTo>
                    <a:pt x="1" y="2003"/>
                  </a:lnTo>
                  <a:lnTo>
                    <a:pt x="1168" y="8207"/>
                  </a:lnTo>
                  <a:lnTo>
                    <a:pt x="989" y="14719"/>
                  </a:lnTo>
                  <a:lnTo>
                    <a:pt x="10574" y="14719"/>
                  </a:lnTo>
                  <a:lnTo>
                    <a:pt x="10395" y="10743"/>
                  </a:lnTo>
                  <a:lnTo>
                    <a:pt x="11681" y="1551"/>
                  </a:lnTo>
                  <a:lnTo>
                    <a:pt x="8049" y="39"/>
                  </a:lnTo>
                  <a:cubicBezTo>
                    <a:pt x="7997" y="13"/>
                    <a:pt x="7942" y="1"/>
                    <a:pt x="788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1"/>
            <p:cNvSpPr/>
            <p:nvPr/>
          </p:nvSpPr>
          <p:spPr>
            <a:xfrm>
              <a:off x="3444207" y="4190261"/>
              <a:ext cx="60224" cy="353984"/>
            </a:xfrm>
            <a:custGeom>
              <a:rect b="b" l="l" r="r" t="t"/>
              <a:pathLst>
                <a:path extrusionOk="0" h="11062" w="1882">
                  <a:moveTo>
                    <a:pt x="1739" y="0"/>
                  </a:moveTo>
                  <a:cubicBezTo>
                    <a:pt x="1739" y="0"/>
                    <a:pt x="0" y="1048"/>
                    <a:pt x="0" y="3703"/>
                  </a:cubicBezTo>
                  <a:lnTo>
                    <a:pt x="0" y="6704"/>
                  </a:lnTo>
                  <a:lnTo>
                    <a:pt x="0" y="11061"/>
                  </a:lnTo>
                  <a:lnTo>
                    <a:pt x="1120" y="11061"/>
                  </a:lnTo>
                  <a:lnTo>
                    <a:pt x="941" y="7085"/>
                  </a:lnTo>
                  <a:lnTo>
                    <a:pt x="1882" y="405"/>
                  </a:lnTo>
                  <a:lnTo>
                    <a:pt x="1739"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1"/>
            <p:cNvSpPr/>
            <p:nvPr/>
          </p:nvSpPr>
          <p:spPr>
            <a:xfrm>
              <a:off x="3278095" y="4657173"/>
              <a:ext cx="145952" cy="102368"/>
            </a:xfrm>
            <a:custGeom>
              <a:rect b="b" l="l" r="r" t="t"/>
              <a:pathLst>
                <a:path extrusionOk="0" h="3199" w="4561">
                  <a:moveTo>
                    <a:pt x="1626" y="0"/>
                  </a:moveTo>
                  <a:cubicBezTo>
                    <a:pt x="1565" y="0"/>
                    <a:pt x="1503" y="2"/>
                    <a:pt x="1441" y="6"/>
                  </a:cubicBezTo>
                  <a:cubicBezTo>
                    <a:pt x="1119" y="30"/>
                    <a:pt x="846" y="173"/>
                    <a:pt x="631" y="435"/>
                  </a:cubicBezTo>
                  <a:cubicBezTo>
                    <a:pt x="0" y="1197"/>
                    <a:pt x="84" y="2733"/>
                    <a:pt x="96" y="2912"/>
                  </a:cubicBezTo>
                  <a:cubicBezTo>
                    <a:pt x="107" y="3071"/>
                    <a:pt x="238" y="3198"/>
                    <a:pt x="396" y="3198"/>
                  </a:cubicBezTo>
                  <a:cubicBezTo>
                    <a:pt x="403" y="3198"/>
                    <a:pt x="410" y="3198"/>
                    <a:pt x="417" y="3197"/>
                  </a:cubicBezTo>
                  <a:cubicBezTo>
                    <a:pt x="584" y="3185"/>
                    <a:pt x="703" y="3031"/>
                    <a:pt x="691" y="2864"/>
                  </a:cubicBezTo>
                  <a:cubicBezTo>
                    <a:pt x="667" y="2459"/>
                    <a:pt x="679" y="1328"/>
                    <a:pt x="1084" y="840"/>
                  </a:cubicBezTo>
                  <a:cubicBezTo>
                    <a:pt x="1191" y="709"/>
                    <a:pt x="1310" y="637"/>
                    <a:pt x="1477" y="637"/>
                  </a:cubicBezTo>
                  <a:cubicBezTo>
                    <a:pt x="1526" y="634"/>
                    <a:pt x="1574" y="633"/>
                    <a:pt x="1622" y="633"/>
                  </a:cubicBezTo>
                  <a:cubicBezTo>
                    <a:pt x="2650" y="633"/>
                    <a:pt x="3466" y="1329"/>
                    <a:pt x="3477" y="1340"/>
                  </a:cubicBezTo>
                  <a:cubicBezTo>
                    <a:pt x="3501" y="1364"/>
                    <a:pt x="3477" y="1352"/>
                    <a:pt x="3513" y="1364"/>
                  </a:cubicBezTo>
                  <a:cubicBezTo>
                    <a:pt x="3513" y="1364"/>
                    <a:pt x="3846" y="1649"/>
                    <a:pt x="3394" y="2757"/>
                  </a:cubicBezTo>
                  <a:cubicBezTo>
                    <a:pt x="3334" y="2923"/>
                    <a:pt x="3394" y="3102"/>
                    <a:pt x="3548" y="3173"/>
                  </a:cubicBezTo>
                  <a:cubicBezTo>
                    <a:pt x="3584" y="3185"/>
                    <a:pt x="3632" y="3197"/>
                    <a:pt x="3667" y="3197"/>
                  </a:cubicBezTo>
                  <a:cubicBezTo>
                    <a:pt x="3775" y="3197"/>
                    <a:pt x="3894" y="3126"/>
                    <a:pt x="3941" y="3007"/>
                  </a:cubicBezTo>
                  <a:cubicBezTo>
                    <a:pt x="4560" y="1483"/>
                    <a:pt x="4001" y="959"/>
                    <a:pt x="3846" y="840"/>
                  </a:cubicBezTo>
                  <a:cubicBezTo>
                    <a:pt x="3710" y="727"/>
                    <a:pt x="2800" y="0"/>
                    <a:pt x="16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1"/>
            <p:cNvSpPr/>
            <p:nvPr/>
          </p:nvSpPr>
          <p:spPr>
            <a:xfrm>
              <a:off x="3274671" y="4654101"/>
              <a:ext cx="152800" cy="108448"/>
            </a:xfrm>
            <a:custGeom>
              <a:rect b="b" l="l" r="r" t="t"/>
              <a:pathLst>
                <a:path extrusionOk="0" h="3389" w="4775">
                  <a:moveTo>
                    <a:pt x="1727" y="198"/>
                  </a:moveTo>
                  <a:cubicBezTo>
                    <a:pt x="2858" y="198"/>
                    <a:pt x="3727" y="876"/>
                    <a:pt x="3893" y="1019"/>
                  </a:cubicBezTo>
                  <a:cubicBezTo>
                    <a:pt x="4001" y="1103"/>
                    <a:pt x="4548" y="1591"/>
                    <a:pt x="3953" y="3067"/>
                  </a:cubicBezTo>
                  <a:cubicBezTo>
                    <a:pt x="3918" y="3146"/>
                    <a:pt x="3850" y="3193"/>
                    <a:pt x="3774" y="3193"/>
                  </a:cubicBezTo>
                  <a:cubicBezTo>
                    <a:pt x="3747" y="3193"/>
                    <a:pt x="3719" y="3187"/>
                    <a:pt x="3691" y="3174"/>
                  </a:cubicBezTo>
                  <a:cubicBezTo>
                    <a:pt x="3596" y="3127"/>
                    <a:pt x="3548" y="3008"/>
                    <a:pt x="3596" y="2888"/>
                  </a:cubicBezTo>
                  <a:cubicBezTo>
                    <a:pt x="4060" y="1745"/>
                    <a:pt x="3715" y="1412"/>
                    <a:pt x="3679" y="1388"/>
                  </a:cubicBezTo>
                  <a:cubicBezTo>
                    <a:pt x="3679" y="1376"/>
                    <a:pt x="3667" y="1376"/>
                    <a:pt x="3655" y="1376"/>
                  </a:cubicBezTo>
                  <a:cubicBezTo>
                    <a:pt x="3655" y="1364"/>
                    <a:pt x="3655" y="1364"/>
                    <a:pt x="3643" y="1364"/>
                  </a:cubicBezTo>
                  <a:cubicBezTo>
                    <a:pt x="3643" y="1353"/>
                    <a:pt x="2810" y="626"/>
                    <a:pt x="1727" y="626"/>
                  </a:cubicBezTo>
                  <a:lnTo>
                    <a:pt x="1572" y="626"/>
                  </a:lnTo>
                  <a:cubicBezTo>
                    <a:pt x="1393" y="638"/>
                    <a:pt x="1238" y="722"/>
                    <a:pt x="1107" y="876"/>
                  </a:cubicBezTo>
                  <a:cubicBezTo>
                    <a:pt x="607" y="1495"/>
                    <a:pt x="703" y="2948"/>
                    <a:pt x="703" y="2960"/>
                  </a:cubicBezTo>
                  <a:cubicBezTo>
                    <a:pt x="703" y="3079"/>
                    <a:pt x="619" y="3186"/>
                    <a:pt x="512" y="3198"/>
                  </a:cubicBezTo>
                  <a:lnTo>
                    <a:pt x="500" y="3198"/>
                  </a:lnTo>
                  <a:cubicBezTo>
                    <a:pt x="393" y="3198"/>
                    <a:pt x="310" y="3103"/>
                    <a:pt x="310" y="2996"/>
                  </a:cubicBezTo>
                  <a:cubicBezTo>
                    <a:pt x="298" y="2829"/>
                    <a:pt x="203" y="1329"/>
                    <a:pt x="810" y="591"/>
                  </a:cubicBezTo>
                  <a:cubicBezTo>
                    <a:pt x="1012" y="352"/>
                    <a:pt x="1262" y="221"/>
                    <a:pt x="1560" y="198"/>
                  </a:cubicBezTo>
                  <a:close/>
                  <a:moveTo>
                    <a:pt x="1727" y="1"/>
                  </a:moveTo>
                  <a:cubicBezTo>
                    <a:pt x="1664" y="1"/>
                    <a:pt x="1600" y="3"/>
                    <a:pt x="1536" y="7"/>
                  </a:cubicBezTo>
                  <a:cubicBezTo>
                    <a:pt x="1191" y="19"/>
                    <a:pt x="893" y="174"/>
                    <a:pt x="667" y="460"/>
                  </a:cubicBezTo>
                  <a:cubicBezTo>
                    <a:pt x="0" y="1257"/>
                    <a:pt x="95" y="2829"/>
                    <a:pt x="107" y="3008"/>
                  </a:cubicBezTo>
                  <a:cubicBezTo>
                    <a:pt x="119" y="3222"/>
                    <a:pt x="298" y="3389"/>
                    <a:pt x="500" y="3389"/>
                  </a:cubicBezTo>
                  <a:lnTo>
                    <a:pt x="536" y="3389"/>
                  </a:lnTo>
                  <a:cubicBezTo>
                    <a:pt x="750" y="3377"/>
                    <a:pt x="917" y="3174"/>
                    <a:pt x="893" y="2948"/>
                  </a:cubicBezTo>
                  <a:cubicBezTo>
                    <a:pt x="869" y="2591"/>
                    <a:pt x="881" y="1460"/>
                    <a:pt x="1262" y="1007"/>
                  </a:cubicBezTo>
                  <a:cubicBezTo>
                    <a:pt x="1357" y="888"/>
                    <a:pt x="1453" y="841"/>
                    <a:pt x="1584" y="829"/>
                  </a:cubicBezTo>
                  <a:cubicBezTo>
                    <a:pt x="1632" y="825"/>
                    <a:pt x="1681" y="824"/>
                    <a:pt x="1728" y="824"/>
                  </a:cubicBezTo>
                  <a:cubicBezTo>
                    <a:pt x="2731" y="824"/>
                    <a:pt x="3512" y="1507"/>
                    <a:pt x="3512" y="1507"/>
                  </a:cubicBezTo>
                  <a:cubicBezTo>
                    <a:pt x="3524" y="1519"/>
                    <a:pt x="3536" y="1531"/>
                    <a:pt x="3560" y="1543"/>
                  </a:cubicBezTo>
                  <a:cubicBezTo>
                    <a:pt x="3596" y="1591"/>
                    <a:pt x="3786" y="1900"/>
                    <a:pt x="3405" y="2817"/>
                  </a:cubicBezTo>
                  <a:cubicBezTo>
                    <a:pt x="3322" y="3031"/>
                    <a:pt x="3417" y="3269"/>
                    <a:pt x="3608" y="3353"/>
                  </a:cubicBezTo>
                  <a:cubicBezTo>
                    <a:pt x="3667" y="3377"/>
                    <a:pt x="3715" y="3389"/>
                    <a:pt x="3774" y="3389"/>
                  </a:cubicBezTo>
                  <a:cubicBezTo>
                    <a:pt x="3929" y="3389"/>
                    <a:pt x="4072" y="3293"/>
                    <a:pt x="4132" y="3139"/>
                  </a:cubicBezTo>
                  <a:cubicBezTo>
                    <a:pt x="4775" y="1567"/>
                    <a:pt x="4203" y="995"/>
                    <a:pt x="4013" y="864"/>
                  </a:cubicBezTo>
                  <a:cubicBezTo>
                    <a:pt x="3843" y="717"/>
                    <a:pt x="2921" y="1"/>
                    <a:pt x="172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1"/>
            <p:cNvSpPr/>
            <p:nvPr/>
          </p:nvSpPr>
          <p:spPr>
            <a:xfrm>
              <a:off x="3174831" y="4724053"/>
              <a:ext cx="330752" cy="419872"/>
            </a:xfrm>
            <a:custGeom>
              <a:rect b="b" l="l" r="r" t="t"/>
              <a:pathLst>
                <a:path extrusionOk="0" h="13121" w="10336">
                  <a:moveTo>
                    <a:pt x="5168" y="0"/>
                  </a:moveTo>
                  <a:cubicBezTo>
                    <a:pt x="2001" y="71"/>
                    <a:pt x="1406" y="2405"/>
                    <a:pt x="656" y="5477"/>
                  </a:cubicBezTo>
                  <a:cubicBezTo>
                    <a:pt x="1" y="8096"/>
                    <a:pt x="72" y="11418"/>
                    <a:pt x="108" y="12347"/>
                  </a:cubicBezTo>
                  <a:cubicBezTo>
                    <a:pt x="120" y="12513"/>
                    <a:pt x="179" y="12656"/>
                    <a:pt x="298" y="12763"/>
                  </a:cubicBezTo>
                  <a:cubicBezTo>
                    <a:pt x="525" y="13002"/>
                    <a:pt x="822" y="13121"/>
                    <a:pt x="1144" y="13121"/>
                  </a:cubicBezTo>
                  <a:lnTo>
                    <a:pt x="9204" y="13121"/>
                  </a:lnTo>
                  <a:cubicBezTo>
                    <a:pt x="9514" y="13121"/>
                    <a:pt x="9823" y="13002"/>
                    <a:pt x="10050" y="12763"/>
                  </a:cubicBezTo>
                  <a:cubicBezTo>
                    <a:pt x="10157" y="12656"/>
                    <a:pt x="10228" y="12513"/>
                    <a:pt x="10228" y="12347"/>
                  </a:cubicBezTo>
                  <a:cubicBezTo>
                    <a:pt x="10264" y="11418"/>
                    <a:pt x="10335" y="8096"/>
                    <a:pt x="9692" y="5477"/>
                  </a:cubicBezTo>
                  <a:cubicBezTo>
                    <a:pt x="8930" y="2405"/>
                    <a:pt x="8335" y="71"/>
                    <a:pt x="51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1"/>
            <p:cNvSpPr/>
            <p:nvPr/>
          </p:nvSpPr>
          <p:spPr>
            <a:xfrm>
              <a:off x="3171791" y="4720981"/>
              <a:ext cx="336832" cy="426368"/>
            </a:xfrm>
            <a:custGeom>
              <a:rect b="b" l="l" r="r" t="t"/>
              <a:pathLst>
                <a:path extrusionOk="0" h="13324" w="10526">
                  <a:moveTo>
                    <a:pt x="5263" y="191"/>
                  </a:moveTo>
                  <a:cubicBezTo>
                    <a:pt x="8371" y="263"/>
                    <a:pt x="8954" y="2620"/>
                    <a:pt x="9692" y="5597"/>
                  </a:cubicBezTo>
                  <a:cubicBezTo>
                    <a:pt x="10335" y="8192"/>
                    <a:pt x="10264" y="11490"/>
                    <a:pt x="10228" y="12443"/>
                  </a:cubicBezTo>
                  <a:cubicBezTo>
                    <a:pt x="10216" y="12574"/>
                    <a:pt x="10168" y="12705"/>
                    <a:pt x="10073" y="12788"/>
                  </a:cubicBezTo>
                  <a:cubicBezTo>
                    <a:pt x="9859" y="13002"/>
                    <a:pt x="9585" y="13121"/>
                    <a:pt x="9299" y="13121"/>
                  </a:cubicBezTo>
                  <a:lnTo>
                    <a:pt x="1239" y="13121"/>
                  </a:lnTo>
                  <a:cubicBezTo>
                    <a:pt x="953" y="13121"/>
                    <a:pt x="667" y="13002"/>
                    <a:pt x="453" y="12788"/>
                  </a:cubicBezTo>
                  <a:cubicBezTo>
                    <a:pt x="370" y="12705"/>
                    <a:pt x="310" y="12574"/>
                    <a:pt x="310" y="12443"/>
                  </a:cubicBezTo>
                  <a:cubicBezTo>
                    <a:pt x="274" y="11490"/>
                    <a:pt x="203" y="8192"/>
                    <a:pt x="846" y="5597"/>
                  </a:cubicBezTo>
                  <a:cubicBezTo>
                    <a:pt x="1584" y="2620"/>
                    <a:pt x="2155" y="263"/>
                    <a:pt x="5263" y="191"/>
                  </a:cubicBezTo>
                  <a:close/>
                  <a:moveTo>
                    <a:pt x="5263" y="1"/>
                  </a:moveTo>
                  <a:cubicBezTo>
                    <a:pt x="2001" y="72"/>
                    <a:pt x="1405" y="2489"/>
                    <a:pt x="655" y="5549"/>
                  </a:cubicBezTo>
                  <a:cubicBezTo>
                    <a:pt x="0" y="8168"/>
                    <a:pt x="72" y="11490"/>
                    <a:pt x="108" y="12455"/>
                  </a:cubicBezTo>
                  <a:cubicBezTo>
                    <a:pt x="119" y="12633"/>
                    <a:pt x="191" y="12812"/>
                    <a:pt x="322" y="12931"/>
                  </a:cubicBezTo>
                  <a:cubicBezTo>
                    <a:pt x="572" y="13181"/>
                    <a:pt x="893" y="13324"/>
                    <a:pt x="1239" y="13324"/>
                  </a:cubicBezTo>
                  <a:lnTo>
                    <a:pt x="9299" y="13324"/>
                  </a:lnTo>
                  <a:cubicBezTo>
                    <a:pt x="9644" y="13324"/>
                    <a:pt x="9966" y="13181"/>
                    <a:pt x="10216" y="12931"/>
                  </a:cubicBezTo>
                  <a:cubicBezTo>
                    <a:pt x="10347" y="12812"/>
                    <a:pt x="10418" y="12633"/>
                    <a:pt x="10430" y="12455"/>
                  </a:cubicBezTo>
                  <a:cubicBezTo>
                    <a:pt x="10466" y="11490"/>
                    <a:pt x="10526" y="8168"/>
                    <a:pt x="9883" y="5549"/>
                  </a:cubicBezTo>
                  <a:cubicBezTo>
                    <a:pt x="9133" y="2489"/>
                    <a:pt x="8525" y="72"/>
                    <a:pt x="526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1"/>
            <p:cNvSpPr/>
            <p:nvPr/>
          </p:nvSpPr>
          <p:spPr>
            <a:xfrm>
              <a:off x="3243791" y="4820053"/>
              <a:ext cx="193216" cy="206528"/>
            </a:xfrm>
            <a:custGeom>
              <a:rect b="b" l="l" r="r" t="t"/>
              <a:pathLst>
                <a:path extrusionOk="0" h="6454" w="6038">
                  <a:moveTo>
                    <a:pt x="667" y="0"/>
                  </a:moveTo>
                  <a:cubicBezTo>
                    <a:pt x="477" y="0"/>
                    <a:pt x="310" y="60"/>
                    <a:pt x="167" y="167"/>
                  </a:cubicBezTo>
                  <a:cubicBezTo>
                    <a:pt x="108" y="227"/>
                    <a:pt x="72" y="298"/>
                    <a:pt x="60" y="381"/>
                  </a:cubicBezTo>
                  <a:cubicBezTo>
                    <a:pt x="48" y="834"/>
                    <a:pt x="1" y="2477"/>
                    <a:pt x="382" y="3763"/>
                  </a:cubicBezTo>
                  <a:cubicBezTo>
                    <a:pt x="822" y="5275"/>
                    <a:pt x="1168" y="6418"/>
                    <a:pt x="3013" y="6454"/>
                  </a:cubicBezTo>
                  <a:cubicBezTo>
                    <a:pt x="4870" y="6418"/>
                    <a:pt x="5216" y="5275"/>
                    <a:pt x="5656" y="3763"/>
                  </a:cubicBezTo>
                  <a:cubicBezTo>
                    <a:pt x="6037" y="2477"/>
                    <a:pt x="5990" y="834"/>
                    <a:pt x="5966" y="381"/>
                  </a:cubicBezTo>
                  <a:cubicBezTo>
                    <a:pt x="5966" y="298"/>
                    <a:pt x="5930" y="227"/>
                    <a:pt x="5859" y="167"/>
                  </a:cubicBezTo>
                  <a:cubicBezTo>
                    <a:pt x="5728" y="60"/>
                    <a:pt x="5549" y="0"/>
                    <a:pt x="5370"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1"/>
            <p:cNvSpPr/>
            <p:nvPr/>
          </p:nvSpPr>
          <p:spPr>
            <a:xfrm>
              <a:off x="3216367" y="4724053"/>
              <a:ext cx="248064" cy="143264"/>
            </a:xfrm>
            <a:custGeom>
              <a:rect b="b" l="l" r="r" t="t"/>
              <a:pathLst>
                <a:path extrusionOk="0" h="4477" w="7752">
                  <a:moveTo>
                    <a:pt x="3870" y="0"/>
                  </a:moveTo>
                  <a:cubicBezTo>
                    <a:pt x="1870" y="48"/>
                    <a:pt x="905" y="988"/>
                    <a:pt x="262" y="2465"/>
                  </a:cubicBezTo>
                  <a:cubicBezTo>
                    <a:pt x="0" y="3072"/>
                    <a:pt x="286" y="3786"/>
                    <a:pt x="882" y="4000"/>
                  </a:cubicBezTo>
                  <a:cubicBezTo>
                    <a:pt x="1679" y="4286"/>
                    <a:pt x="2644" y="4453"/>
                    <a:pt x="3870" y="4477"/>
                  </a:cubicBezTo>
                  <a:cubicBezTo>
                    <a:pt x="5096" y="4453"/>
                    <a:pt x="6073" y="4286"/>
                    <a:pt x="6858" y="4000"/>
                  </a:cubicBezTo>
                  <a:cubicBezTo>
                    <a:pt x="7454" y="3786"/>
                    <a:pt x="7751" y="3072"/>
                    <a:pt x="7489" y="2465"/>
                  </a:cubicBezTo>
                  <a:cubicBezTo>
                    <a:pt x="6847" y="988"/>
                    <a:pt x="5870" y="48"/>
                    <a:pt x="38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1"/>
            <p:cNvSpPr/>
            <p:nvPr/>
          </p:nvSpPr>
          <p:spPr>
            <a:xfrm>
              <a:off x="3217519" y="4720981"/>
              <a:ext cx="245760" cy="149376"/>
            </a:xfrm>
            <a:custGeom>
              <a:rect b="b" l="l" r="r" t="t"/>
              <a:pathLst>
                <a:path extrusionOk="0" h="4668" w="7680">
                  <a:moveTo>
                    <a:pt x="3834" y="191"/>
                  </a:moveTo>
                  <a:cubicBezTo>
                    <a:pt x="5596" y="239"/>
                    <a:pt x="6644" y="953"/>
                    <a:pt x="7358" y="2596"/>
                  </a:cubicBezTo>
                  <a:cubicBezTo>
                    <a:pt x="7477" y="2870"/>
                    <a:pt x="7477" y="3180"/>
                    <a:pt x="7358" y="3454"/>
                  </a:cubicBezTo>
                  <a:cubicBezTo>
                    <a:pt x="7251" y="3715"/>
                    <a:pt x="7049" y="3906"/>
                    <a:pt x="6787" y="4001"/>
                  </a:cubicBezTo>
                  <a:cubicBezTo>
                    <a:pt x="5977" y="4299"/>
                    <a:pt x="5013" y="4454"/>
                    <a:pt x="3834" y="4466"/>
                  </a:cubicBezTo>
                  <a:cubicBezTo>
                    <a:pt x="2655" y="4454"/>
                    <a:pt x="1691" y="4299"/>
                    <a:pt x="881" y="4001"/>
                  </a:cubicBezTo>
                  <a:cubicBezTo>
                    <a:pt x="631" y="3906"/>
                    <a:pt x="429" y="3715"/>
                    <a:pt x="322" y="3454"/>
                  </a:cubicBezTo>
                  <a:cubicBezTo>
                    <a:pt x="203" y="3180"/>
                    <a:pt x="203" y="2870"/>
                    <a:pt x="322" y="2596"/>
                  </a:cubicBezTo>
                  <a:cubicBezTo>
                    <a:pt x="1036" y="953"/>
                    <a:pt x="2084" y="239"/>
                    <a:pt x="3834" y="191"/>
                  </a:cubicBezTo>
                  <a:close/>
                  <a:moveTo>
                    <a:pt x="3834" y="1"/>
                  </a:moveTo>
                  <a:cubicBezTo>
                    <a:pt x="2012" y="36"/>
                    <a:pt x="881" y="810"/>
                    <a:pt x="131" y="2513"/>
                  </a:cubicBezTo>
                  <a:cubicBezTo>
                    <a:pt x="0" y="2834"/>
                    <a:pt x="0" y="3204"/>
                    <a:pt x="131" y="3537"/>
                  </a:cubicBezTo>
                  <a:cubicBezTo>
                    <a:pt x="274" y="3846"/>
                    <a:pt x="512" y="4073"/>
                    <a:pt x="822" y="4192"/>
                  </a:cubicBezTo>
                  <a:cubicBezTo>
                    <a:pt x="1643" y="4489"/>
                    <a:pt x="2631" y="4644"/>
                    <a:pt x="3834" y="4668"/>
                  </a:cubicBezTo>
                  <a:cubicBezTo>
                    <a:pt x="5037" y="4644"/>
                    <a:pt x="6025" y="4489"/>
                    <a:pt x="6858" y="4192"/>
                  </a:cubicBezTo>
                  <a:cubicBezTo>
                    <a:pt x="7168" y="4073"/>
                    <a:pt x="7406" y="3846"/>
                    <a:pt x="7537" y="3537"/>
                  </a:cubicBezTo>
                  <a:cubicBezTo>
                    <a:pt x="7680" y="3215"/>
                    <a:pt x="7680" y="2834"/>
                    <a:pt x="7537" y="2513"/>
                  </a:cubicBezTo>
                  <a:cubicBezTo>
                    <a:pt x="6799" y="810"/>
                    <a:pt x="5656" y="36"/>
                    <a:pt x="38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1"/>
            <p:cNvSpPr/>
            <p:nvPr/>
          </p:nvSpPr>
          <p:spPr>
            <a:xfrm>
              <a:off x="3177519" y="5063573"/>
              <a:ext cx="325376" cy="80352"/>
            </a:xfrm>
            <a:custGeom>
              <a:rect b="b" l="l" r="r" t="t"/>
              <a:pathLst>
                <a:path extrusionOk="0" h="2511" w="10168">
                  <a:moveTo>
                    <a:pt x="283" y="1"/>
                  </a:moveTo>
                  <a:cubicBezTo>
                    <a:pt x="143" y="1"/>
                    <a:pt x="12" y="111"/>
                    <a:pt x="12" y="284"/>
                  </a:cubicBezTo>
                  <a:cubicBezTo>
                    <a:pt x="0" y="951"/>
                    <a:pt x="24" y="1475"/>
                    <a:pt x="24" y="1761"/>
                  </a:cubicBezTo>
                  <a:cubicBezTo>
                    <a:pt x="36" y="1903"/>
                    <a:pt x="83" y="2034"/>
                    <a:pt x="179" y="2130"/>
                  </a:cubicBezTo>
                  <a:cubicBezTo>
                    <a:pt x="417" y="2380"/>
                    <a:pt x="726" y="2511"/>
                    <a:pt x="1060" y="2511"/>
                  </a:cubicBezTo>
                  <a:lnTo>
                    <a:pt x="9120" y="2511"/>
                  </a:lnTo>
                  <a:cubicBezTo>
                    <a:pt x="9442" y="2511"/>
                    <a:pt x="9751" y="2380"/>
                    <a:pt x="9977" y="2142"/>
                  </a:cubicBezTo>
                  <a:cubicBezTo>
                    <a:pt x="10085" y="2034"/>
                    <a:pt x="10144" y="1880"/>
                    <a:pt x="10144" y="1725"/>
                  </a:cubicBezTo>
                  <a:cubicBezTo>
                    <a:pt x="10156" y="1427"/>
                    <a:pt x="10168" y="927"/>
                    <a:pt x="10168" y="284"/>
                  </a:cubicBezTo>
                  <a:cubicBezTo>
                    <a:pt x="10168" y="111"/>
                    <a:pt x="10037" y="1"/>
                    <a:pt x="9896" y="1"/>
                  </a:cubicBezTo>
                  <a:cubicBezTo>
                    <a:pt x="9834" y="1"/>
                    <a:pt x="9770" y="22"/>
                    <a:pt x="9716" y="70"/>
                  </a:cubicBezTo>
                  <a:cubicBezTo>
                    <a:pt x="9608" y="165"/>
                    <a:pt x="9477" y="237"/>
                    <a:pt x="9346" y="296"/>
                  </a:cubicBezTo>
                  <a:cubicBezTo>
                    <a:pt x="8227" y="772"/>
                    <a:pt x="6834" y="1046"/>
                    <a:pt x="5084" y="1082"/>
                  </a:cubicBezTo>
                  <a:cubicBezTo>
                    <a:pt x="3334" y="1046"/>
                    <a:pt x="1953" y="772"/>
                    <a:pt x="822" y="296"/>
                  </a:cubicBezTo>
                  <a:cubicBezTo>
                    <a:pt x="691" y="237"/>
                    <a:pt x="572" y="165"/>
                    <a:pt x="464" y="70"/>
                  </a:cubicBezTo>
                  <a:cubicBezTo>
                    <a:pt x="409" y="22"/>
                    <a:pt x="346" y="1"/>
                    <a:pt x="2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1"/>
            <p:cNvSpPr/>
            <p:nvPr/>
          </p:nvSpPr>
          <p:spPr>
            <a:xfrm>
              <a:off x="3174447" y="5060469"/>
              <a:ext cx="331904" cy="86880"/>
            </a:xfrm>
            <a:custGeom>
              <a:rect b="b" l="l" r="r" t="t"/>
              <a:pathLst>
                <a:path extrusionOk="0" h="2715" w="10372">
                  <a:moveTo>
                    <a:pt x="9990" y="191"/>
                  </a:moveTo>
                  <a:cubicBezTo>
                    <a:pt x="10073" y="191"/>
                    <a:pt x="10169" y="262"/>
                    <a:pt x="10169" y="381"/>
                  </a:cubicBezTo>
                  <a:cubicBezTo>
                    <a:pt x="10169" y="1000"/>
                    <a:pt x="10157" y="1500"/>
                    <a:pt x="10145" y="1810"/>
                  </a:cubicBezTo>
                  <a:cubicBezTo>
                    <a:pt x="10145" y="1953"/>
                    <a:pt x="10085" y="2084"/>
                    <a:pt x="10002" y="2167"/>
                  </a:cubicBezTo>
                  <a:cubicBezTo>
                    <a:pt x="9788" y="2393"/>
                    <a:pt x="9514" y="2512"/>
                    <a:pt x="9216" y="2512"/>
                  </a:cubicBezTo>
                  <a:lnTo>
                    <a:pt x="1156" y="2512"/>
                  </a:lnTo>
                  <a:cubicBezTo>
                    <a:pt x="846" y="2512"/>
                    <a:pt x="560" y="2381"/>
                    <a:pt x="346" y="2155"/>
                  </a:cubicBezTo>
                  <a:cubicBezTo>
                    <a:pt x="275" y="2072"/>
                    <a:pt x="227" y="1965"/>
                    <a:pt x="227" y="1858"/>
                  </a:cubicBezTo>
                  <a:cubicBezTo>
                    <a:pt x="203" y="1381"/>
                    <a:pt x="203" y="881"/>
                    <a:pt x="203" y="381"/>
                  </a:cubicBezTo>
                  <a:cubicBezTo>
                    <a:pt x="203" y="262"/>
                    <a:pt x="298" y="191"/>
                    <a:pt x="382" y="191"/>
                  </a:cubicBezTo>
                  <a:cubicBezTo>
                    <a:pt x="417" y="191"/>
                    <a:pt x="465" y="215"/>
                    <a:pt x="501" y="238"/>
                  </a:cubicBezTo>
                  <a:cubicBezTo>
                    <a:pt x="620" y="345"/>
                    <a:pt x="739" y="417"/>
                    <a:pt x="882" y="476"/>
                  </a:cubicBezTo>
                  <a:cubicBezTo>
                    <a:pt x="2061" y="988"/>
                    <a:pt x="3465" y="1250"/>
                    <a:pt x="5180" y="1274"/>
                  </a:cubicBezTo>
                  <a:cubicBezTo>
                    <a:pt x="6894" y="1250"/>
                    <a:pt x="8299" y="988"/>
                    <a:pt x="9490" y="476"/>
                  </a:cubicBezTo>
                  <a:cubicBezTo>
                    <a:pt x="9621" y="417"/>
                    <a:pt x="9752" y="345"/>
                    <a:pt x="9871" y="238"/>
                  </a:cubicBezTo>
                  <a:cubicBezTo>
                    <a:pt x="9907" y="215"/>
                    <a:pt x="9942" y="191"/>
                    <a:pt x="9990" y="191"/>
                  </a:cubicBezTo>
                  <a:close/>
                  <a:moveTo>
                    <a:pt x="382" y="0"/>
                  </a:moveTo>
                  <a:cubicBezTo>
                    <a:pt x="167" y="0"/>
                    <a:pt x="13" y="167"/>
                    <a:pt x="1" y="381"/>
                  </a:cubicBezTo>
                  <a:cubicBezTo>
                    <a:pt x="1" y="881"/>
                    <a:pt x="13" y="1381"/>
                    <a:pt x="25" y="1858"/>
                  </a:cubicBezTo>
                  <a:cubicBezTo>
                    <a:pt x="36" y="2024"/>
                    <a:pt x="96" y="2179"/>
                    <a:pt x="203" y="2298"/>
                  </a:cubicBezTo>
                  <a:cubicBezTo>
                    <a:pt x="465" y="2560"/>
                    <a:pt x="798" y="2715"/>
                    <a:pt x="1156" y="2715"/>
                  </a:cubicBezTo>
                  <a:lnTo>
                    <a:pt x="9216" y="2715"/>
                  </a:lnTo>
                  <a:cubicBezTo>
                    <a:pt x="9561" y="2715"/>
                    <a:pt x="9895" y="2572"/>
                    <a:pt x="10145" y="2310"/>
                  </a:cubicBezTo>
                  <a:cubicBezTo>
                    <a:pt x="10264" y="2191"/>
                    <a:pt x="10335" y="2012"/>
                    <a:pt x="10347" y="1822"/>
                  </a:cubicBezTo>
                  <a:cubicBezTo>
                    <a:pt x="10359" y="1512"/>
                    <a:pt x="10371" y="1000"/>
                    <a:pt x="10359" y="381"/>
                  </a:cubicBezTo>
                  <a:cubicBezTo>
                    <a:pt x="10359" y="167"/>
                    <a:pt x="10193" y="0"/>
                    <a:pt x="9990" y="0"/>
                  </a:cubicBezTo>
                  <a:cubicBezTo>
                    <a:pt x="9895" y="0"/>
                    <a:pt x="9812" y="24"/>
                    <a:pt x="9740" y="84"/>
                  </a:cubicBezTo>
                  <a:cubicBezTo>
                    <a:pt x="9645" y="179"/>
                    <a:pt x="9526" y="250"/>
                    <a:pt x="9407" y="298"/>
                  </a:cubicBezTo>
                  <a:cubicBezTo>
                    <a:pt x="8252" y="798"/>
                    <a:pt x="6871" y="1048"/>
                    <a:pt x="5180" y="1084"/>
                  </a:cubicBezTo>
                  <a:cubicBezTo>
                    <a:pt x="3501" y="1048"/>
                    <a:pt x="2120" y="798"/>
                    <a:pt x="953" y="298"/>
                  </a:cubicBezTo>
                  <a:cubicBezTo>
                    <a:pt x="834" y="250"/>
                    <a:pt x="727" y="179"/>
                    <a:pt x="620" y="84"/>
                  </a:cubicBezTo>
                  <a:cubicBezTo>
                    <a:pt x="548" y="24"/>
                    <a:pt x="465" y="0"/>
                    <a:pt x="38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1"/>
            <p:cNvSpPr/>
            <p:nvPr/>
          </p:nvSpPr>
          <p:spPr>
            <a:xfrm>
              <a:off x="3315055" y="4785365"/>
              <a:ext cx="50688" cy="53760"/>
            </a:xfrm>
            <a:custGeom>
              <a:rect b="b" l="l" r="r" t="t"/>
              <a:pathLst>
                <a:path extrusionOk="0" h="1680" w="1584">
                  <a:moveTo>
                    <a:pt x="786" y="1"/>
                  </a:moveTo>
                  <a:cubicBezTo>
                    <a:pt x="357" y="1"/>
                    <a:pt x="0" y="382"/>
                    <a:pt x="0" y="846"/>
                  </a:cubicBezTo>
                  <a:cubicBezTo>
                    <a:pt x="0" y="1299"/>
                    <a:pt x="357" y="1680"/>
                    <a:pt x="786" y="1680"/>
                  </a:cubicBezTo>
                  <a:cubicBezTo>
                    <a:pt x="1227" y="1680"/>
                    <a:pt x="1584" y="1299"/>
                    <a:pt x="1584" y="846"/>
                  </a:cubicBezTo>
                  <a:cubicBezTo>
                    <a:pt x="1584" y="382"/>
                    <a:pt x="1227" y="1"/>
                    <a:pt x="7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1"/>
            <p:cNvSpPr/>
            <p:nvPr/>
          </p:nvSpPr>
          <p:spPr>
            <a:xfrm>
              <a:off x="3311983" y="4782325"/>
              <a:ext cx="56800" cy="59840"/>
            </a:xfrm>
            <a:custGeom>
              <a:rect b="b" l="l" r="r" t="t"/>
              <a:pathLst>
                <a:path extrusionOk="0" h="1870" w="1775">
                  <a:moveTo>
                    <a:pt x="882" y="203"/>
                  </a:moveTo>
                  <a:cubicBezTo>
                    <a:pt x="1263" y="203"/>
                    <a:pt x="1584" y="525"/>
                    <a:pt x="1584" y="941"/>
                  </a:cubicBezTo>
                  <a:cubicBezTo>
                    <a:pt x="1584" y="1346"/>
                    <a:pt x="1263" y="1679"/>
                    <a:pt x="882" y="1679"/>
                  </a:cubicBezTo>
                  <a:cubicBezTo>
                    <a:pt x="501" y="1679"/>
                    <a:pt x="191" y="1346"/>
                    <a:pt x="191" y="941"/>
                  </a:cubicBezTo>
                  <a:cubicBezTo>
                    <a:pt x="191" y="525"/>
                    <a:pt x="501" y="203"/>
                    <a:pt x="882" y="203"/>
                  </a:cubicBezTo>
                  <a:close/>
                  <a:moveTo>
                    <a:pt x="882" y="1"/>
                  </a:moveTo>
                  <a:cubicBezTo>
                    <a:pt x="394" y="1"/>
                    <a:pt x="1" y="417"/>
                    <a:pt x="1" y="941"/>
                  </a:cubicBezTo>
                  <a:cubicBezTo>
                    <a:pt x="1" y="1453"/>
                    <a:pt x="394" y="1870"/>
                    <a:pt x="882" y="1870"/>
                  </a:cubicBezTo>
                  <a:cubicBezTo>
                    <a:pt x="1382" y="1870"/>
                    <a:pt x="1775" y="1453"/>
                    <a:pt x="1775" y="941"/>
                  </a:cubicBezTo>
                  <a:cubicBezTo>
                    <a:pt x="1775" y="417"/>
                    <a:pt x="1382" y="1"/>
                    <a:pt x="88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1"/>
            <p:cNvSpPr/>
            <p:nvPr/>
          </p:nvSpPr>
          <p:spPr>
            <a:xfrm>
              <a:off x="3327983" y="4799093"/>
              <a:ext cx="24800" cy="26336"/>
            </a:xfrm>
            <a:custGeom>
              <a:rect b="b" l="l" r="r" t="t"/>
              <a:pathLst>
                <a:path extrusionOk="0" h="823" w="775">
                  <a:moveTo>
                    <a:pt x="382" y="1"/>
                  </a:moveTo>
                  <a:cubicBezTo>
                    <a:pt x="168" y="1"/>
                    <a:pt x="1" y="191"/>
                    <a:pt x="1" y="417"/>
                  </a:cubicBezTo>
                  <a:cubicBezTo>
                    <a:pt x="1" y="643"/>
                    <a:pt x="168" y="822"/>
                    <a:pt x="382" y="822"/>
                  </a:cubicBezTo>
                  <a:cubicBezTo>
                    <a:pt x="596" y="822"/>
                    <a:pt x="775" y="643"/>
                    <a:pt x="775" y="417"/>
                  </a:cubicBezTo>
                  <a:cubicBezTo>
                    <a:pt x="775" y="191"/>
                    <a:pt x="596" y="1"/>
                    <a:pt x="38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1"/>
            <p:cNvSpPr/>
            <p:nvPr/>
          </p:nvSpPr>
          <p:spPr>
            <a:xfrm>
              <a:off x="3324943" y="4796053"/>
              <a:ext cx="30912" cy="32416"/>
            </a:xfrm>
            <a:custGeom>
              <a:rect b="b" l="l" r="r" t="t"/>
              <a:pathLst>
                <a:path extrusionOk="0" h="1013" w="966">
                  <a:moveTo>
                    <a:pt x="477" y="203"/>
                  </a:moveTo>
                  <a:cubicBezTo>
                    <a:pt x="644" y="203"/>
                    <a:pt x="763" y="334"/>
                    <a:pt x="763" y="512"/>
                  </a:cubicBezTo>
                  <a:cubicBezTo>
                    <a:pt x="763" y="679"/>
                    <a:pt x="644" y="810"/>
                    <a:pt x="477" y="810"/>
                  </a:cubicBezTo>
                  <a:cubicBezTo>
                    <a:pt x="322" y="810"/>
                    <a:pt x="191" y="679"/>
                    <a:pt x="191" y="512"/>
                  </a:cubicBezTo>
                  <a:cubicBezTo>
                    <a:pt x="191" y="334"/>
                    <a:pt x="322" y="203"/>
                    <a:pt x="477" y="203"/>
                  </a:cubicBezTo>
                  <a:close/>
                  <a:moveTo>
                    <a:pt x="477" y="0"/>
                  </a:moveTo>
                  <a:cubicBezTo>
                    <a:pt x="215" y="0"/>
                    <a:pt x="1" y="226"/>
                    <a:pt x="1" y="512"/>
                  </a:cubicBezTo>
                  <a:cubicBezTo>
                    <a:pt x="1" y="786"/>
                    <a:pt x="215" y="1012"/>
                    <a:pt x="477" y="1012"/>
                  </a:cubicBezTo>
                  <a:cubicBezTo>
                    <a:pt x="751" y="1012"/>
                    <a:pt x="965" y="786"/>
                    <a:pt x="965" y="512"/>
                  </a:cubicBezTo>
                  <a:cubicBezTo>
                    <a:pt x="965" y="226"/>
                    <a:pt x="751" y="0"/>
                    <a:pt x="47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1"/>
            <p:cNvSpPr/>
            <p:nvPr/>
          </p:nvSpPr>
          <p:spPr>
            <a:xfrm>
              <a:off x="3256751" y="5035701"/>
              <a:ext cx="41568" cy="44224"/>
            </a:xfrm>
            <a:custGeom>
              <a:rect b="b" l="l" r="r" t="t"/>
              <a:pathLst>
                <a:path extrusionOk="0" h="1382" w="1299">
                  <a:moveTo>
                    <a:pt x="643" y="0"/>
                  </a:moveTo>
                  <a:cubicBezTo>
                    <a:pt x="286" y="0"/>
                    <a:pt x="1" y="310"/>
                    <a:pt x="1" y="691"/>
                  </a:cubicBezTo>
                  <a:cubicBezTo>
                    <a:pt x="1" y="1072"/>
                    <a:pt x="286" y="1381"/>
                    <a:pt x="643" y="1381"/>
                  </a:cubicBezTo>
                  <a:cubicBezTo>
                    <a:pt x="1013" y="1381"/>
                    <a:pt x="1298" y="1072"/>
                    <a:pt x="1298" y="691"/>
                  </a:cubicBezTo>
                  <a:cubicBezTo>
                    <a:pt x="1298" y="310"/>
                    <a:pt x="1013"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1"/>
            <p:cNvSpPr/>
            <p:nvPr/>
          </p:nvSpPr>
          <p:spPr>
            <a:xfrm>
              <a:off x="3253327" y="5032661"/>
              <a:ext cx="48416" cy="50304"/>
            </a:xfrm>
            <a:custGeom>
              <a:rect b="b" l="l" r="r" t="t"/>
              <a:pathLst>
                <a:path extrusionOk="0" h="1572" w="1513">
                  <a:moveTo>
                    <a:pt x="750" y="191"/>
                  </a:moveTo>
                  <a:cubicBezTo>
                    <a:pt x="1060" y="191"/>
                    <a:pt x="1310" y="452"/>
                    <a:pt x="1310" y="786"/>
                  </a:cubicBezTo>
                  <a:cubicBezTo>
                    <a:pt x="1310" y="1107"/>
                    <a:pt x="1060" y="1369"/>
                    <a:pt x="750" y="1369"/>
                  </a:cubicBezTo>
                  <a:cubicBezTo>
                    <a:pt x="453" y="1369"/>
                    <a:pt x="203" y="1107"/>
                    <a:pt x="203" y="786"/>
                  </a:cubicBezTo>
                  <a:cubicBezTo>
                    <a:pt x="203" y="452"/>
                    <a:pt x="453" y="191"/>
                    <a:pt x="750" y="191"/>
                  </a:cubicBezTo>
                  <a:close/>
                  <a:moveTo>
                    <a:pt x="750" y="0"/>
                  </a:moveTo>
                  <a:cubicBezTo>
                    <a:pt x="346" y="0"/>
                    <a:pt x="0" y="345"/>
                    <a:pt x="0" y="786"/>
                  </a:cubicBezTo>
                  <a:cubicBezTo>
                    <a:pt x="0" y="1214"/>
                    <a:pt x="346" y="1572"/>
                    <a:pt x="750" y="1572"/>
                  </a:cubicBezTo>
                  <a:cubicBezTo>
                    <a:pt x="1167" y="1572"/>
                    <a:pt x="1512" y="1214"/>
                    <a:pt x="1512" y="786"/>
                  </a:cubicBezTo>
                  <a:cubicBezTo>
                    <a:pt x="1512" y="345"/>
                    <a:pt x="1167" y="0"/>
                    <a:pt x="75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1"/>
            <p:cNvSpPr/>
            <p:nvPr/>
          </p:nvSpPr>
          <p:spPr>
            <a:xfrm>
              <a:off x="3263215" y="4930069"/>
              <a:ext cx="37760" cy="137664"/>
            </a:xfrm>
            <a:custGeom>
              <a:rect b="b" l="l" r="r" t="t"/>
              <a:pathLst>
                <a:path extrusionOk="0" h="4302" w="1180">
                  <a:moveTo>
                    <a:pt x="742" y="1"/>
                  </a:moveTo>
                  <a:cubicBezTo>
                    <a:pt x="566" y="1"/>
                    <a:pt x="408" y="123"/>
                    <a:pt x="358" y="313"/>
                  </a:cubicBezTo>
                  <a:cubicBezTo>
                    <a:pt x="346" y="372"/>
                    <a:pt x="1" y="1849"/>
                    <a:pt x="60" y="3897"/>
                  </a:cubicBezTo>
                  <a:cubicBezTo>
                    <a:pt x="60" y="4123"/>
                    <a:pt x="239" y="4301"/>
                    <a:pt x="453" y="4301"/>
                  </a:cubicBezTo>
                  <a:lnTo>
                    <a:pt x="465" y="4301"/>
                  </a:lnTo>
                  <a:cubicBezTo>
                    <a:pt x="680" y="4301"/>
                    <a:pt x="858" y="4099"/>
                    <a:pt x="846" y="3873"/>
                  </a:cubicBezTo>
                  <a:cubicBezTo>
                    <a:pt x="799" y="1944"/>
                    <a:pt x="1132" y="527"/>
                    <a:pt x="1132" y="515"/>
                  </a:cubicBezTo>
                  <a:cubicBezTo>
                    <a:pt x="1180" y="289"/>
                    <a:pt x="1061" y="63"/>
                    <a:pt x="846" y="15"/>
                  </a:cubicBezTo>
                  <a:cubicBezTo>
                    <a:pt x="811" y="5"/>
                    <a:pt x="776" y="1"/>
                    <a:pt x="7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1"/>
            <p:cNvSpPr/>
            <p:nvPr/>
          </p:nvSpPr>
          <p:spPr>
            <a:xfrm>
              <a:off x="3260175" y="4926741"/>
              <a:ext cx="44608" cy="144032"/>
            </a:xfrm>
            <a:custGeom>
              <a:rect b="b" l="l" r="r" t="t"/>
              <a:pathLst>
                <a:path extrusionOk="0" h="4501" w="1394">
                  <a:moveTo>
                    <a:pt x="846" y="203"/>
                  </a:moveTo>
                  <a:cubicBezTo>
                    <a:pt x="870" y="203"/>
                    <a:pt x="894" y="203"/>
                    <a:pt x="917" y="214"/>
                  </a:cubicBezTo>
                  <a:cubicBezTo>
                    <a:pt x="1072" y="250"/>
                    <a:pt x="1167" y="429"/>
                    <a:pt x="1132" y="595"/>
                  </a:cubicBezTo>
                  <a:cubicBezTo>
                    <a:pt x="1132" y="607"/>
                    <a:pt x="798" y="2036"/>
                    <a:pt x="846" y="3977"/>
                  </a:cubicBezTo>
                  <a:cubicBezTo>
                    <a:pt x="846" y="4155"/>
                    <a:pt x="715" y="4298"/>
                    <a:pt x="548" y="4310"/>
                  </a:cubicBezTo>
                  <a:cubicBezTo>
                    <a:pt x="382" y="4310"/>
                    <a:pt x="251" y="4167"/>
                    <a:pt x="251" y="4001"/>
                  </a:cubicBezTo>
                  <a:cubicBezTo>
                    <a:pt x="203" y="1941"/>
                    <a:pt x="548" y="453"/>
                    <a:pt x="560" y="441"/>
                  </a:cubicBezTo>
                  <a:cubicBezTo>
                    <a:pt x="584" y="298"/>
                    <a:pt x="703" y="203"/>
                    <a:pt x="846" y="203"/>
                  </a:cubicBezTo>
                  <a:close/>
                  <a:moveTo>
                    <a:pt x="846" y="0"/>
                  </a:moveTo>
                  <a:cubicBezTo>
                    <a:pt x="620" y="0"/>
                    <a:pt x="417" y="167"/>
                    <a:pt x="358" y="393"/>
                  </a:cubicBezTo>
                  <a:cubicBezTo>
                    <a:pt x="346" y="453"/>
                    <a:pt x="1" y="1917"/>
                    <a:pt x="48" y="4001"/>
                  </a:cubicBezTo>
                  <a:cubicBezTo>
                    <a:pt x="60" y="4286"/>
                    <a:pt x="275" y="4501"/>
                    <a:pt x="548" y="4501"/>
                  </a:cubicBezTo>
                  <a:lnTo>
                    <a:pt x="560" y="4501"/>
                  </a:lnTo>
                  <a:cubicBezTo>
                    <a:pt x="834" y="4501"/>
                    <a:pt x="1048" y="4263"/>
                    <a:pt x="1037" y="3977"/>
                  </a:cubicBezTo>
                  <a:cubicBezTo>
                    <a:pt x="989" y="2072"/>
                    <a:pt x="1322" y="655"/>
                    <a:pt x="1322" y="643"/>
                  </a:cubicBezTo>
                  <a:cubicBezTo>
                    <a:pt x="1394" y="369"/>
                    <a:pt x="1227" y="83"/>
                    <a:pt x="965" y="12"/>
                  </a:cubicBezTo>
                  <a:cubicBezTo>
                    <a:pt x="929" y="12"/>
                    <a:pt x="882" y="0"/>
                    <a:pt x="84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1"/>
            <p:cNvSpPr/>
            <p:nvPr/>
          </p:nvSpPr>
          <p:spPr>
            <a:xfrm>
              <a:off x="3382095" y="5035701"/>
              <a:ext cx="41952" cy="44224"/>
            </a:xfrm>
            <a:custGeom>
              <a:rect b="b" l="l" r="r" t="t"/>
              <a:pathLst>
                <a:path extrusionOk="0" h="1382" w="1311">
                  <a:moveTo>
                    <a:pt x="656" y="0"/>
                  </a:moveTo>
                  <a:cubicBezTo>
                    <a:pt x="298" y="0"/>
                    <a:pt x="1" y="310"/>
                    <a:pt x="1" y="691"/>
                  </a:cubicBezTo>
                  <a:cubicBezTo>
                    <a:pt x="1" y="1072"/>
                    <a:pt x="298" y="1381"/>
                    <a:pt x="656" y="1381"/>
                  </a:cubicBezTo>
                  <a:cubicBezTo>
                    <a:pt x="1025" y="1381"/>
                    <a:pt x="1310" y="1072"/>
                    <a:pt x="1310" y="691"/>
                  </a:cubicBezTo>
                  <a:cubicBezTo>
                    <a:pt x="1310" y="310"/>
                    <a:pt x="1025" y="0"/>
                    <a:pt x="6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1"/>
            <p:cNvSpPr/>
            <p:nvPr/>
          </p:nvSpPr>
          <p:spPr>
            <a:xfrm>
              <a:off x="3379055" y="5032661"/>
              <a:ext cx="48032" cy="50304"/>
            </a:xfrm>
            <a:custGeom>
              <a:rect b="b" l="l" r="r" t="t"/>
              <a:pathLst>
                <a:path extrusionOk="0" h="1572" w="1501">
                  <a:moveTo>
                    <a:pt x="751" y="191"/>
                  </a:moveTo>
                  <a:cubicBezTo>
                    <a:pt x="1060" y="191"/>
                    <a:pt x="1310" y="452"/>
                    <a:pt x="1310" y="786"/>
                  </a:cubicBezTo>
                  <a:cubicBezTo>
                    <a:pt x="1310" y="1107"/>
                    <a:pt x="1060" y="1369"/>
                    <a:pt x="751" y="1369"/>
                  </a:cubicBezTo>
                  <a:cubicBezTo>
                    <a:pt x="453" y="1369"/>
                    <a:pt x="203" y="1107"/>
                    <a:pt x="203" y="786"/>
                  </a:cubicBezTo>
                  <a:cubicBezTo>
                    <a:pt x="203" y="452"/>
                    <a:pt x="453" y="191"/>
                    <a:pt x="751" y="191"/>
                  </a:cubicBezTo>
                  <a:close/>
                  <a:moveTo>
                    <a:pt x="751" y="0"/>
                  </a:moveTo>
                  <a:cubicBezTo>
                    <a:pt x="334" y="0"/>
                    <a:pt x="0" y="345"/>
                    <a:pt x="0" y="786"/>
                  </a:cubicBezTo>
                  <a:cubicBezTo>
                    <a:pt x="0" y="1214"/>
                    <a:pt x="334" y="1572"/>
                    <a:pt x="751" y="1572"/>
                  </a:cubicBezTo>
                  <a:cubicBezTo>
                    <a:pt x="1167" y="1572"/>
                    <a:pt x="1501" y="1214"/>
                    <a:pt x="1501" y="786"/>
                  </a:cubicBezTo>
                  <a:cubicBezTo>
                    <a:pt x="1501" y="345"/>
                    <a:pt x="1167" y="0"/>
                    <a:pt x="75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1"/>
            <p:cNvSpPr/>
            <p:nvPr/>
          </p:nvSpPr>
          <p:spPr>
            <a:xfrm>
              <a:off x="3379439" y="4930069"/>
              <a:ext cx="37760" cy="137664"/>
            </a:xfrm>
            <a:custGeom>
              <a:rect b="b" l="l" r="r" t="t"/>
              <a:pathLst>
                <a:path extrusionOk="0" h="4302" w="1180">
                  <a:moveTo>
                    <a:pt x="450" y="1"/>
                  </a:moveTo>
                  <a:cubicBezTo>
                    <a:pt x="415" y="1"/>
                    <a:pt x="381" y="5"/>
                    <a:pt x="346" y="15"/>
                  </a:cubicBezTo>
                  <a:cubicBezTo>
                    <a:pt x="131" y="63"/>
                    <a:pt x="0" y="289"/>
                    <a:pt x="60" y="515"/>
                  </a:cubicBezTo>
                  <a:cubicBezTo>
                    <a:pt x="60" y="527"/>
                    <a:pt x="393" y="1944"/>
                    <a:pt x="346" y="3873"/>
                  </a:cubicBezTo>
                  <a:cubicBezTo>
                    <a:pt x="334" y="4099"/>
                    <a:pt x="512" y="4301"/>
                    <a:pt x="727" y="4301"/>
                  </a:cubicBezTo>
                  <a:lnTo>
                    <a:pt x="739" y="4301"/>
                  </a:lnTo>
                  <a:cubicBezTo>
                    <a:pt x="953" y="4301"/>
                    <a:pt x="1131" y="4123"/>
                    <a:pt x="1131" y="3897"/>
                  </a:cubicBezTo>
                  <a:cubicBezTo>
                    <a:pt x="1179" y="1849"/>
                    <a:pt x="834" y="372"/>
                    <a:pt x="822" y="313"/>
                  </a:cubicBezTo>
                  <a:cubicBezTo>
                    <a:pt x="782" y="123"/>
                    <a:pt x="625" y="1"/>
                    <a:pt x="4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1"/>
            <p:cNvSpPr/>
            <p:nvPr/>
          </p:nvSpPr>
          <p:spPr>
            <a:xfrm>
              <a:off x="3376015" y="4926741"/>
              <a:ext cx="44608" cy="144032"/>
            </a:xfrm>
            <a:custGeom>
              <a:rect b="b" l="l" r="r" t="t"/>
              <a:pathLst>
                <a:path extrusionOk="0" h="4501" w="1394">
                  <a:moveTo>
                    <a:pt x="548" y="203"/>
                  </a:moveTo>
                  <a:cubicBezTo>
                    <a:pt x="679" y="203"/>
                    <a:pt x="798" y="298"/>
                    <a:pt x="834" y="441"/>
                  </a:cubicBezTo>
                  <a:cubicBezTo>
                    <a:pt x="846" y="500"/>
                    <a:pt x="1191" y="1965"/>
                    <a:pt x="1143" y="4001"/>
                  </a:cubicBezTo>
                  <a:cubicBezTo>
                    <a:pt x="1131" y="4167"/>
                    <a:pt x="1000" y="4310"/>
                    <a:pt x="846" y="4310"/>
                  </a:cubicBezTo>
                  <a:lnTo>
                    <a:pt x="846" y="4405"/>
                  </a:lnTo>
                  <a:lnTo>
                    <a:pt x="834" y="4310"/>
                  </a:lnTo>
                  <a:cubicBezTo>
                    <a:pt x="667" y="4298"/>
                    <a:pt x="548" y="4155"/>
                    <a:pt x="548" y="3977"/>
                  </a:cubicBezTo>
                  <a:cubicBezTo>
                    <a:pt x="595" y="2036"/>
                    <a:pt x="262" y="607"/>
                    <a:pt x="262" y="595"/>
                  </a:cubicBezTo>
                  <a:cubicBezTo>
                    <a:pt x="214" y="429"/>
                    <a:pt x="322" y="250"/>
                    <a:pt x="476" y="214"/>
                  </a:cubicBezTo>
                  <a:cubicBezTo>
                    <a:pt x="500" y="203"/>
                    <a:pt x="524" y="203"/>
                    <a:pt x="548" y="203"/>
                  </a:cubicBezTo>
                  <a:close/>
                  <a:moveTo>
                    <a:pt x="548" y="0"/>
                  </a:moveTo>
                  <a:cubicBezTo>
                    <a:pt x="512" y="0"/>
                    <a:pt x="465" y="12"/>
                    <a:pt x="429" y="12"/>
                  </a:cubicBezTo>
                  <a:cubicBezTo>
                    <a:pt x="167" y="83"/>
                    <a:pt x="0" y="369"/>
                    <a:pt x="72" y="643"/>
                  </a:cubicBezTo>
                  <a:cubicBezTo>
                    <a:pt x="72" y="655"/>
                    <a:pt x="393" y="2072"/>
                    <a:pt x="345" y="3977"/>
                  </a:cubicBezTo>
                  <a:cubicBezTo>
                    <a:pt x="345" y="4263"/>
                    <a:pt x="560" y="4501"/>
                    <a:pt x="834" y="4501"/>
                  </a:cubicBezTo>
                  <a:lnTo>
                    <a:pt x="846" y="4501"/>
                  </a:lnTo>
                  <a:cubicBezTo>
                    <a:pt x="1119" y="4501"/>
                    <a:pt x="1334" y="4286"/>
                    <a:pt x="1334" y="4001"/>
                  </a:cubicBezTo>
                  <a:cubicBezTo>
                    <a:pt x="1393" y="1953"/>
                    <a:pt x="1036" y="453"/>
                    <a:pt x="1024" y="393"/>
                  </a:cubicBezTo>
                  <a:cubicBezTo>
                    <a:pt x="976" y="167"/>
                    <a:pt x="774" y="0"/>
                    <a:pt x="54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1"/>
            <p:cNvSpPr/>
            <p:nvPr/>
          </p:nvSpPr>
          <p:spPr>
            <a:xfrm>
              <a:off x="3311983" y="4551061"/>
              <a:ext cx="123104" cy="147872"/>
            </a:xfrm>
            <a:custGeom>
              <a:rect b="b" l="l" r="r" t="t"/>
              <a:pathLst>
                <a:path extrusionOk="0" h="4621" w="3847">
                  <a:moveTo>
                    <a:pt x="2585" y="1"/>
                  </a:moveTo>
                  <a:lnTo>
                    <a:pt x="1918" y="667"/>
                  </a:lnTo>
                  <a:cubicBezTo>
                    <a:pt x="1918" y="667"/>
                    <a:pt x="1096" y="1739"/>
                    <a:pt x="596" y="2549"/>
                  </a:cubicBezTo>
                  <a:cubicBezTo>
                    <a:pt x="96" y="3358"/>
                    <a:pt x="1" y="4061"/>
                    <a:pt x="203" y="4239"/>
                  </a:cubicBezTo>
                  <a:cubicBezTo>
                    <a:pt x="267" y="4295"/>
                    <a:pt x="362" y="4313"/>
                    <a:pt x="461" y="4313"/>
                  </a:cubicBezTo>
                  <a:cubicBezTo>
                    <a:pt x="658" y="4313"/>
                    <a:pt x="870" y="4239"/>
                    <a:pt x="870" y="4239"/>
                  </a:cubicBezTo>
                  <a:cubicBezTo>
                    <a:pt x="870" y="4239"/>
                    <a:pt x="1945" y="4620"/>
                    <a:pt x="2375" y="4620"/>
                  </a:cubicBezTo>
                  <a:cubicBezTo>
                    <a:pt x="2381" y="4620"/>
                    <a:pt x="2388" y="4620"/>
                    <a:pt x="2394" y="4620"/>
                  </a:cubicBezTo>
                  <a:cubicBezTo>
                    <a:pt x="2799" y="4608"/>
                    <a:pt x="3275" y="2168"/>
                    <a:pt x="3275" y="2168"/>
                  </a:cubicBezTo>
                  <a:lnTo>
                    <a:pt x="3847" y="1572"/>
                  </a:lnTo>
                  <a:lnTo>
                    <a:pt x="258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1"/>
            <p:cNvSpPr/>
            <p:nvPr/>
          </p:nvSpPr>
          <p:spPr>
            <a:xfrm>
              <a:off x="3307791" y="4547637"/>
              <a:ext cx="130720" cy="154336"/>
            </a:xfrm>
            <a:custGeom>
              <a:rect b="b" l="l" r="r" t="t"/>
              <a:pathLst>
                <a:path extrusionOk="0" h="4823" w="4085">
                  <a:moveTo>
                    <a:pt x="2720" y="0"/>
                  </a:moveTo>
                  <a:cubicBezTo>
                    <a:pt x="2695" y="0"/>
                    <a:pt x="2668" y="12"/>
                    <a:pt x="2644" y="36"/>
                  </a:cubicBezTo>
                  <a:lnTo>
                    <a:pt x="1977" y="715"/>
                  </a:lnTo>
                  <a:cubicBezTo>
                    <a:pt x="1965" y="727"/>
                    <a:pt x="1132" y="1798"/>
                    <a:pt x="644" y="2608"/>
                  </a:cubicBezTo>
                  <a:cubicBezTo>
                    <a:pt x="168" y="3394"/>
                    <a:pt x="1" y="4191"/>
                    <a:pt x="263" y="4418"/>
                  </a:cubicBezTo>
                  <a:cubicBezTo>
                    <a:pt x="354" y="4494"/>
                    <a:pt x="478" y="4518"/>
                    <a:pt x="600" y="4518"/>
                  </a:cubicBezTo>
                  <a:cubicBezTo>
                    <a:pt x="764" y="4518"/>
                    <a:pt x="926" y="4474"/>
                    <a:pt x="1001" y="4453"/>
                  </a:cubicBezTo>
                  <a:cubicBezTo>
                    <a:pt x="1192" y="4513"/>
                    <a:pt x="2108" y="4822"/>
                    <a:pt x="2501" y="4822"/>
                  </a:cubicBezTo>
                  <a:lnTo>
                    <a:pt x="2525" y="4822"/>
                  </a:lnTo>
                  <a:cubicBezTo>
                    <a:pt x="2954" y="4811"/>
                    <a:pt x="3347" y="3096"/>
                    <a:pt x="3489" y="2322"/>
                  </a:cubicBezTo>
                  <a:lnTo>
                    <a:pt x="4049" y="1739"/>
                  </a:lnTo>
                  <a:cubicBezTo>
                    <a:pt x="4085" y="1703"/>
                    <a:pt x="4085" y="1643"/>
                    <a:pt x="4049" y="1608"/>
                  </a:cubicBezTo>
                  <a:cubicBezTo>
                    <a:pt x="4031" y="1584"/>
                    <a:pt x="4007" y="1572"/>
                    <a:pt x="3982" y="1572"/>
                  </a:cubicBezTo>
                  <a:cubicBezTo>
                    <a:pt x="3957" y="1572"/>
                    <a:pt x="3930" y="1584"/>
                    <a:pt x="3906" y="1608"/>
                  </a:cubicBezTo>
                  <a:lnTo>
                    <a:pt x="3335" y="2203"/>
                  </a:lnTo>
                  <a:cubicBezTo>
                    <a:pt x="3311" y="2215"/>
                    <a:pt x="3311" y="2239"/>
                    <a:pt x="3299" y="2263"/>
                  </a:cubicBezTo>
                  <a:cubicBezTo>
                    <a:pt x="3061" y="3513"/>
                    <a:pt x="2692" y="4620"/>
                    <a:pt x="2513" y="4620"/>
                  </a:cubicBezTo>
                  <a:cubicBezTo>
                    <a:pt x="2502" y="4621"/>
                    <a:pt x="2490" y="4621"/>
                    <a:pt x="2478" y="4621"/>
                  </a:cubicBezTo>
                  <a:cubicBezTo>
                    <a:pt x="2069" y="4621"/>
                    <a:pt x="1048" y="4251"/>
                    <a:pt x="1037" y="4251"/>
                  </a:cubicBezTo>
                  <a:cubicBezTo>
                    <a:pt x="1025" y="4245"/>
                    <a:pt x="1013" y="4242"/>
                    <a:pt x="1001" y="4242"/>
                  </a:cubicBezTo>
                  <a:cubicBezTo>
                    <a:pt x="989" y="4242"/>
                    <a:pt x="977" y="4245"/>
                    <a:pt x="965" y="4251"/>
                  </a:cubicBezTo>
                  <a:cubicBezTo>
                    <a:pt x="897" y="4274"/>
                    <a:pt x="736" y="4321"/>
                    <a:pt x="595" y="4321"/>
                  </a:cubicBezTo>
                  <a:cubicBezTo>
                    <a:pt x="515" y="4321"/>
                    <a:pt x="441" y="4306"/>
                    <a:pt x="394" y="4263"/>
                  </a:cubicBezTo>
                  <a:cubicBezTo>
                    <a:pt x="275" y="4156"/>
                    <a:pt x="299" y="3548"/>
                    <a:pt x="811" y="2703"/>
                  </a:cubicBezTo>
                  <a:cubicBezTo>
                    <a:pt x="1299" y="1905"/>
                    <a:pt x="2120" y="846"/>
                    <a:pt x="2120" y="846"/>
                  </a:cubicBezTo>
                  <a:lnTo>
                    <a:pt x="2787" y="167"/>
                  </a:lnTo>
                  <a:cubicBezTo>
                    <a:pt x="2823" y="131"/>
                    <a:pt x="2823" y="72"/>
                    <a:pt x="2787" y="36"/>
                  </a:cubicBezTo>
                  <a:cubicBezTo>
                    <a:pt x="2769" y="12"/>
                    <a:pt x="2745" y="0"/>
                    <a:pt x="272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1"/>
            <p:cNvSpPr/>
            <p:nvPr/>
          </p:nvSpPr>
          <p:spPr>
            <a:xfrm>
              <a:off x="3375247" y="4552981"/>
              <a:ext cx="59072" cy="90304"/>
            </a:xfrm>
            <a:custGeom>
              <a:rect b="b" l="l" r="r" t="t"/>
              <a:pathLst>
                <a:path extrusionOk="0" h="2822" w="1846">
                  <a:moveTo>
                    <a:pt x="548" y="0"/>
                  </a:moveTo>
                  <a:lnTo>
                    <a:pt x="0" y="548"/>
                  </a:lnTo>
                  <a:cubicBezTo>
                    <a:pt x="489" y="1155"/>
                    <a:pt x="917" y="2215"/>
                    <a:pt x="1131" y="2822"/>
                  </a:cubicBezTo>
                  <a:cubicBezTo>
                    <a:pt x="1239" y="2417"/>
                    <a:pt x="1298" y="2108"/>
                    <a:pt x="1298" y="2108"/>
                  </a:cubicBezTo>
                  <a:lnTo>
                    <a:pt x="1846" y="1536"/>
                  </a:lnTo>
                  <a:lnTo>
                    <a:pt x="548"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1"/>
            <p:cNvSpPr/>
            <p:nvPr/>
          </p:nvSpPr>
          <p:spPr>
            <a:xfrm>
              <a:off x="3371823" y="4549909"/>
              <a:ext cx="65920" cy="96448"/>
            </a:xfrm>
            <a:custGeom>
              <a:rect b="b" l="l" r="r" t="t"/>
              <a:pathLst>
                <a:path extrusionOk="0" h="3014" w="2060">
                  <a:moveTo>
                    <a:pt x="643" y="239"/>
                  </a:moveTo>
                  <a:lnTo>
                    <a:pt x="1810" y="1632"/>
                  </a:lnTo>
                  <a:lnTo>
                    <a:pt x="1334" y="2132"/>
                  </a:lnTo>
                  <a:cubicBezTo>
                    <a:pt x="1310" y="2156"/>
                    <a:pt x="1310" y="2168"/>
                    <a:pt x="1298" y="2192"/>
                  </a:cubicBezTo>
                  <a:cubicBezTo>
                    <a:pt x="1298" y="2192"/>
                    <a:pt x="1274" y="2346"/>
                    <a:pt x="1227" y="2573"/>
                  </a:cubicBezTo>
                  <a:cubicBezTo>
                    <a:pt x="988" y="1989"/>
                    <a:pt x="643" y="1180"/>
                    <a:pt x="238" y="656"/>
                  </a:cubicBezTo>
                  <a:lnTo>
                    <a:pt x="643" y="239"/>
                  </a:lnTo>
                  <a:close/>
                  <a:moveTo>
                    <a:pt x="655" y="1"/>
                  </a:moveTo>
                  <a:cubicBezTo>
                    <a:pt x="631" y="1"/>
                    <a:pt x="607" y="13"/>
                    <a:pt x="584" y="25"/>
                  </a:cubicBezTo>
                  <a:lnTo>
                    <a:pt x="36" y="572"/>
                  </a:lnTo>
                  <a:cubicBezTo>
                    <a:pt x="0" y="608"/>
                    <a:pt x="0" y="668"/>
                    <a:pt x="36" y="703"/>
                  </a:cubicBezTo>
                  <a:cubicBezTo>
                    <a:pt x="512" y="1299"/>
                    <a:pt x="941" y="2370"/>
                    <a:pt x="1155" y="2954"/>
                  </a:cubicBezTo>
                  <a:cubicBezTo>
                    <a:pt x="1167" y="2989"/>
                    <a:pt x="1203" y="3013"/>
                    <a:pt x="1238" y="3013"/>
                  </a:cubicBezTo>
                  <a:lnTo>
                    <a:pt x="1250" y="3013"/>
                  </a:lnTo>
                  <a:cubicBezTo>
                    <a:pt x="1298" y="3013"/>
                    <a:pt x="1334" y="2977"/>
                    <a:pt x="1346" y="2942"/>
                  </a:cubicBezTo>
                  <a:cubicBezTo>
                    <a:pt x="1417" y="2608"/>
                    <a:pt x="1477" y="2334"/>
                    <a:pt x="1488" y="2251"/>
                  </a:cubicBezTo>
                  <a:lnTo>
                    <a:pt x="2024" y="1703"/>
                  </a:lnTo>
                  <a:cubicBezTo>
                    <a:pt x="2060" y="1668"/>
                    <a:pt x="2060" y="1608"/>
                    <a:pt x="2024" y="1572"/>
                  </a:cubicBezTo>
                  <a:lnTo>
                    <a:pt x="726" y="37"/>
                  </a:lnTo>
                  <a:cubicBezTo>
                    <a:pt x="715" y="13"/>
                    <a:pt x="691" y="1"/>
                    <a:pt x="65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1"/>
            <p:cNvSpPr/>
            <p:nvPr/>
          </p:nvSpPr>
          <p:spPr>
            <a:xfrm>
              <a:off x="3376399" y="4122805"/>
              <a:ext cx="264416" cy="497632"/>
            </a:xfrm>
            <a:custGeom>
              <a:rect b="b" l="l" r="r" t="t"/>
              <a:pathLst>
                <a:path extrusionOk="0" h="15551" w="8263">
                  <a:moveTo>
                    <a:pt x="4346" y="1"/>
                  </a:moveTo>
                  <a:cubicBezTo>
                    <a:pt x="1453" y="1596"/>
                    <a:pt x="2119" y="5811"/>
                    <a:pt x="2119" y="5811"/>
                  </a:cubicBezTo>
                  <a:lnTo>
                    <a:pt x="4346" y="9919"/>
                  </a:lnTo>
                  <a:lnTo>
                    <a:pt x="0" y="13515"/>
                  </a:lnTo>
                  <a:lnTo>
                    <a:pt x="1631" y="15551"/>
                  </a:lnTo>
                  <a:cubicBezTo>
                    <a:pt x="1631" y="15551"/>
                    <a:pt x="8263" y="12467"/>
                    <a:pt x="8132" y="11026"/>
                  </a:cubicBezTo>
                  <a:cubicBezTo>
                    <a:pt x="8013" y="9585"/>
                    <a:pt x="5536" y="1656"/>
                    <a:pt x="434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1"/>
            <p:cNvSpPr/>
            <p:nvPr/>
          </p:nvSpPr>
          <p:spPr>
            <a:xfrm>
              <a:off x="3438479" y="4135285"/>
              <a:ext cx="58720" cy="149120"/>
            </a:xfrm>
            <a:custGeom>
              <a:rect b="b" l="l" r="r" t="t"/>
              <a:pathLst>
                <a:path extrusionOk="0" h="4660" w="1835">
                  <a:moveTo>
                    <a:pt x="1727" y="1"/>
                  </a:moveTo>
                  <a:cubicBezTo>
                    <a:pt x="1700" y="1"/>
                    <a:pt x="1674" y="10"/>
                    <a:pt x="1656" y="28"/>
                  </a:cubicBezTo>
                  <a:cubicBezTo>
                    <a:pt x="179" y="1314"/>
                    <a:pt x="1" y="3421"/>
                    <a:pt x="25" y="4564"/>
                  </a:cubicBezTo>
                  <a:cubicBezTo>
                    <a:pt x="25" y="4612"/>
                    <a:pt x="60" y="4659"/>
                    <a:pt x="120" y="4659"/>
                  </a:cubicBezTo>
                  <a:cubicBezTo>
                    <a:pt x="179" y="4659"/>
                    <a:pt x="215" y="4612"/>
                    <a:pt x="215" y="4552"/>
                  </a:cubicBezTo>
                  <a:cubicBezTo>
                    <a:pt x="191" y="3445"/>
                    <a:pt x="370" y="1409"/>
                    <a:pt x="1787" y="171"/>
                  </a:cubicBezTo>
                  <a:cubicBezTo>
                    <a:pt x="1822" y="135"/>
                    <a:pt x="1834" y="75"/>
                    <a:pt x="1799" y="28"/>
                  </a:cubicBezTo>
                  <a:cubicBezTo>
                    <a:pt x="1781" y="10"/>
                    <a:pt x="1754" y="1"/>
                    <a:pt x="172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1"/>
            <p:cNvSpPr/>
            <p:nvPr/>
          </p:nvSpPr>
          <p:spPr>
            <a:xfrm>
              <a:off x="3372591" y="4328949"/>
              <a:ext cx="146688" cy="294528"/>
            </a:xfrm>
            <a:custGeom>
              <a:rect b="b" l="l" r="r" t="t"/>
              <a:pathLst>
                <a:path extrusionOk="0" h="9204" w="4584">
                  <a:moveTo>
                    <a:pt x="2527" y="0"/>
                  </a:moveTo>
                  <a:cubicBezTo>
                    <a:pt x="2510" y="0"/>
                    <a:pt x="2492" y="4"/>
                    <a:pt x="2477" y="12"/>
                  </a:cubicBezTo>
                  <a:cubicBezTo>
                    <a:pt x="2429" y="36"/>
                    <a:pt x="2417" y="107"/>
                    <a:pt x="2441" y="155"/>
                  </a:cubicBezTo>
                  <a:lnTo>
                    <a:pt x="4346" y="3453"/>
                  </a:lnTo>
                  <a:lnTo>
                    <a:pt x="48" y="6989"/>
                  </a:lnTo>
                  <a:cubicBezTo>
                    <a:pt x="12" y="7025"/>
                    <a:pt x="0" y="7084"/>
                    <a:pt x="36" y="7132"/>
                  </a:cubicBezTo>
                  <a:lnTo>
                    <a:pt x="1679" y="9168"/>
                  </a:lnTo>
                  <a:cubicBezTo>
                    <a:pt x="1691" y="9192"/>
                    <a:pt x="1726" y="9204"/>
                    <a:pt x="1750" y="9204"/>
                  </a:cubicBezTo>
                  <a:cubicBezTo>
                    <a:pt x="1774" y="9204"/>
                    <a:pt x="1798" y="9204"/>
                    <a:pt x="1810" y="9192"/>
                  </a:cubicBezTo>
                  <a:cubicBezTo>
                    <a:pt x="1857" y="9156"/>
                    <a:pt x="1857" y="9085"/>
                    <a:pt x="1822" y="9049"/>
                  </a:cubicBezTo>
                  <a:lnTo>
                    <a:pt x="250" y="7084"/>
                  </a:lnTo>
                  <a:lnTo>
                    <a:pt x="4536" y="3560"/>
                  </a:lnTo>
                  <a:cubicBezTo>
                    <a:pt x="4572" y="3524"/>
                    <a:pt x="4584" y="3477"/>
                    <a:pt x="4560" y="3429"/>
                  </a:cubicBezTo>
                  <a:lnTo>
                    <a:pt x="2619" y="48"/>
                  </a:lnTo>
                  <a:cubicBezTo>
                    <a:pt x="2596" y="16"/>
                    <a:pt x="2561" y="0"/>
                    <a:pt x="252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1"/>
            <p:cNvSpPr/>
            <p:nvPr/>
          </p:nvSpPr>
          <p:spPr>
            <a:xfrm>
              <a:off x="3506703" y="4422165"/>
              <a:ext cx="26304" cy="18048"/>
            </a:xfrm>
            <a:custGeom>
              <a:rect b="b" l="l" r="r" t="t"/>
              <a:pathLst>
                <a:path extrusionOk="0" h="564" w="822">
                  <a:moveTo>
                    <a:pt x="359" y="1"/>
                  </a:moveTo>
                  <a:cubicBezTo>
                    <a:pt x="238" y="1"/>
                    <a:pt x="113" y="14"/>
                    <a:pt x="0" y="52"/>
                  </a:cubicBezTo>
                  <a:lnTo>
                    <a:pt x="274" y="564"/>
                  </a:lnTo>
                  <a:lnTo>
                    <a:pt x="774" y="171"/>
                  </a:lnTo>
                  <a:cubicBezTo>
                    <a:pt x="822" y="135"/>
                    <a:pt x="810" y="52"/>
                    <a:pt x="750" y="40"/>
                  </a:cubicBezTo>
                  <a:cubicBezTo>
                    <a:pt x="646" y="20"/>
                    <a:pt x="506" y="1"/>
                    <a:pt x="35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1"/>
            <p:cNvSpPr/>
            <p:nvPr/>
          </p:nvSpPr>
          <p:spPr>
            <a:xfrm>
              <a:off x="3503247" y="4418869"/>
              <a:ext cx="32800" cy="24800"/>
            </a:xfrm>
            <a:custGeom>
              <a:rect b="b" l="l" r="r" t="t"/>
              <a:pathLst>
                <a:path extrusionOk="0" h="775" w="1025">
                  <a:moveTo>
                    <a:pt x="499" y="204"/>
                  </a:moveTo>
                  <a:cubicBezTo>
                    <a:pt x="602" y="204"/>
                    <a:pt x="703" y="213"/>
                    <a:pt x="775" y="226"/>
                  </a:cubicBezTo>
                  <a:lnTo>
                    <a:pt x="418" y="524"/>
                  </a:lnTo>
                  <a:lnTo>
                    <a:pt x="251" y="226"/>
                  </a:lnTo>
                  <a:cubicBezTo>
                    <a:pt x="326" y="210"/>
                    <a:pt x="414" y="204"/>
                    <a:pt x="499" y="204"/>
                  </a:cubicBezTo>
                  <a:close/>
                  <a:moveTo>
                    <a:pt x="477" y="0"/>
                  </a:moveTo>
                  <a:cubicBezTo>
                    <a:pt x="322" y="0"/>
                    <a:pt x="191" y="24"/>
                    <a:pt x="72" y="60"/>
                  </a:cubicBezTo>
                  <a:cubicBezTo>
                    <a:pt x="48" y="72"/>
                    <a:pt x="25" y="95"/>
                    <a:pt x="13" y="119"/>
                  </a:cubicBezTo>
                  <a:cubicBezTo>
                    <a:pt x="1" y="143"/>
                    <a:pt x="1" y="179"/>
                    <a:pt x="25" y="203"/>
                  </a:cubicBezTo>
                  <a:lnTo>
                    <a:pt x="299" y="714"/>
                  </a:lnTo>
                  <a:cubicBezTo>
                    <a:pt x="310" y="750"/>
                    <a:pt x="334" y="762"/>
                    <a:pt x="370" y="774"/>
                  </a:cubicBezTo>
                  <a:lnTo>
                    <a:pt x="382" y="774"/>
                  </a:lnTo>
                  <a:cubicBezTo>
                    <a:pt x="406" y="774"/>
                    <a:pt x="429" y="762"/>
                    <a:pt x="453" y="750"/>
                  </a:cubicBezTo>
                  <a:lnTo>
                    <a:pt x="941" y="345"/>
                  </a:lnTo>
                  <a:cubicBezTo>
                    <a:pt x="1001" y="310"/>
                    <a:pt x="1025" y="238"/>
                    <a:pt x="1001" y="167"/>
                  </a:cubicBezTo>
                  <a:cubicBezTo>
                    <a:pt x="989" y="107"/>
                    <a:pt x="941" y="60"/>
                    <a:pt x="870" y="48"/>
                  </a:cubicBezTo>
                  <a:cubicBezTo>
                    <a:pt x="775" y="24"/>
                    <a:pt x="632" y="0"/>
                    <a:pt x="47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1"/>
            <p:cNvSpPr/>
            <p:nvPr/>
          </p:nvSpPr>
          <p:spPr>
            <a:xfrm>
              <a:off x="3410671" y="4520725"/>
              <a:ext cx="58336" cy="71520"/>
            </a:xfrm>
            <a:custGeom>
              <a:rect b="b" l="l" r="r" t="t"/>
              <a:pathLst>
                <a:path extrusionOk="0" h="2235" w="1823">
                  <a:moveTo>
                    <a:pt x="113" y="0"/>
                  </a:moveTo>
                  <a:cubicBezTo>
                    <a:pt x="85" y="0"/>
                    <a:pt x="55" y="13"/>
                    <a:pt x="36" y="32"/>
                  </a:cubicBezTo>
                  <a:cubicBezTo>
                    <a:pt x="1" y="68"/>
                    <a:pt x="1" y="127"/>
                    <a:pt x="36" y="175"/>
                  </a:cubicBezTo>
                  <a:cubicBezTo>
                    <a:pt x="48" y="187"/>
                    <a:pt x="1072" y="1175"/>
                    <a:pt x="1620" y="2187"/>
                  </a:cubicBezTo>
                  <a:cubicBezTo>
                    <a:pt x="1644" y="2211"/>
                    <a:pt x="1668" y="2234"/>
                    <a:pt x="1703" y="2234"/>
                  </a:cubicBezTo>
                  <a:cubicBezTo>
                    <a:pt x="1727" y="2234"/>
                    <a:pt x="1739" y="2234"/>
                    <a:pt x="1751" y="2223"/>
                  </a:cubicBezTo>
                  <a:cubicBezTo>
                    <a:pt x="1798" y="2199"/>
                    <a:pt x="1822" y="2139"/>
                    <a:pt x="1798" y="2092"/>
                  </a:cubicBezTo>
                  <a:cubicBezTo>
                    <a:pt x="1239" y="1056"/>
                    <a:pt x="215" y="68"/>
                    <a:pt x="179" y="32"/>
                  </a:cubicBezTo>
                  <a:cubicBezTo>
                    <a:pt x="163" y="10"/>
                    <a:pt x="138" y="0"/>
                    <a:pt x="11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9" name="Google Shape;939;p11"/>
          <p:cNvSpPr txBox="1"/>
          <p:nvPr/>
        </p:nvSpPr>
        <p:spPr>
          <a:xfrm>
            <a:off x="0" y="4905050"/>
            <a:ext cx="8388300" cy="3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ignika"/>
                <a:ea typeface="Signika"/>
                <a:cs typeface="Signika"/>
                <a:sym typeface="Signika"/>
              </a:rPr>
              <a:t>Reference: https://www.traffictechnologytoday.com/features/white-paper-how-ai-and-iot-can-reshape-public-transit-in-the-covid-era.html</a:t>
            </a:r>
            <a:endParaRPr b="0" i="0" sz="800" u="none" cap="none" strike="noStrike">
              <a:solidFill>
                <a:srgbClr val="000000"/>
              </a:solidFill>
              <a:latin typeface="Signika"/>
              <a:ea typeface="Signika"/>
              <a:cs typeface="Signika"/>
              <a:sym typeface="Signik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id="944" name="Google Shape;944;p13"/>
          <p:cNvPicPr preferRelativeResize="0"/>
          <p:nvPr/>
        </p:nvPicPr>
        <p:blipFill rotWithShape="1">
          <a:blip r:embed="rId3">
            <a:alphaModFix/>
          </a:blip>
          <a:srcRect b="0" l="0" r="12110" t="23664"/>
          <a:stretch/>
        </p:blipFill>
        <p:spPr>
          <a:xfrm>
            <a:off x="6117550" y="2490475"/>
            <a:ext cx="2875550" cy="1412700"/>
          </a:xfrm>
          <a:prstGeom prst="rect">
            <a:avLst/>
          </a:prstGeom>
          <a:noFill/>
          <a:ln>
            <a:noFill/>
          </a:ln>
        </p:spPr>
      </p:pic>
      <p:sp>
        <p:nvSpPr>
          <p:cNvPr id="945" name="Google Shape;945;p13"/>
          <p:cNvSpPr txBox="1"/>
          <p:nvPr>
            <p:ph idx="4294967295" type="body"/>
          </p:nvPr>
        </p:nvSpPr>
        <p:spPr>
          <a:xfrm>
            <a:off x="311700" y="2052500"/>
            <a:ext cx="6507300" cy="285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b="1" lang="en"/>
              <a:t>センサー：スマートビデオセンサー。</a:t>
            </a:r>
            <a:endParaRPr/>
          </a:p>
          <a:p>
            <a:pPr indent="-317500" lvl="1" marL="914400" rtl="0" algn="l">
              <a:lnSpc>
                <a:spcPct val="115000"/>
              </a:lnSpc>
              <a:spcBef>
                <a:spcPts val="0"/>
              </a:spcBef>
              <a:spcAft>
                <a:spcPts val="0"/>
              </a:spcAft>
              <a:buSzPts val="1400"/>
              <a:buAutoNum type="alphaLcPeriod"/>
            </a:pPr>
            <a:r>
              <a:rPr b="1" lang="en"/>
              <a:t>設定方法：各車両内（天井）に複数のカメラ（3台）</a:t>
            </a:r>
            <a:endParaRPr/>
          </a:p>
          <a:p>
            <a:pPr indent="-317500" lvl="1" marL="914400" rtl="0" algn="l">
              <a:lnSpc>
                <a:spcPct val="115000"/>
              </a:lnSpc>
              <a:spcBef>
                <a:spcPts val="0"/>
              </a:spcBef>
              <a:spcAft>
                <a:spcPts val="0"/>
              </a:spcAft>
              <a:buSzPts val="1400"/>
              <a:buAutoNum type="alphaLcPeriod"/>
            </a:pPr>
            <a:r>
              <a:rPr b="1" lang="en"/>
              <a:t>使用法：セキュリティ目的と人数カウントのため</a:t>
            </a:r>
            <a:endParaRPr/>
          </a:p>
          <a:p>
            <a:pPr indent="-342900" lvl="0" marL="457200" rtl="0" algn="l">
              <a:lnSpc>
                <a:spcPct val="115000"/>
              </a:lnSpc>
              <a:spcBef>
                <a:spcPts val="0"/>
              </a:spcBef>
              <a:spcAft>
                <a:spcPts val="0"/>
              </a:spcAft>
              <a:buSzPts val="1800"/>
              <a:buAutoNum type="arabicPeriod"/>
            </a:pPr>
            <a:r>
              <a:rPr b="1" lang="en"/>
              <a:t>アクチュエータ：</a:t>
            </a:r>
            <a:endParaRPr/>
          </a:p>
          <a:p>
            <a:pPr indent="-317500" lvl="1" marL="914400" rtl="0" algn="l">
              <a:lnSpc>
                <a:spcPct val="115000"/>
              </a:lnSpc>
              <a:spcBef>
                <a:spcPts val="0"/>
              </a:spcBef>
              <a:spcAft>
                <a:spcPts val="0"/>
              </a:spcAft>
              <a:buSzPts val="1400"/>
              <a:buAutoNum type="alphaLcPeriod"/>
            </a:pPr>
            <a:r>
              <a:rPr b="1" lang="en"/>
              <a:t>空調システム（動的で密度に依存→節電）</a:t>
            </a:r>
            <a:endParaRPr b="1"/>
          </a:p>
          <a:p>
            <a:pPr indent="-317500" lvl="1" marL="914400" rtl="0" algn="l">
              <a:lnSpc>
                <a:spcPct val="115000"/>
              </a:lnSpc>
              <a:spcBef>
                <a:spcPts val="0"/>
              </a:spcBef>
              <a:spcAft>
                <a:spcPts val="0"/>
              </a:spcAft>
              <a:buSzPts val="1400"/>
              <a:buAutoNum type="alphaLcPeriod"/>
            </a:pPr>
            <a:r>
              <a:rPr b="1" lang="en"/>
              <a:t>アプリケーションへの情報の送信</a:t>
            </a:r>
            <a:endParaRPr b="1"/>
          </a:p>
        </p:txBody>
      </p:sp>
      <p:pic>
        <p:nvPicPr>
          <p:cNvPr id="946" name="Google Shape;946;p13"/>
          <p:cNvPicPr preferRelativeResize="0"/>
          <p:nvPr/>
        </p:nvPicPr>
        <p:blipFill rotWithShape="1">
          <a:blip r:embed="rId4">
            <a:alphaModFix/>
          </a:blip>
          <a:srcRect b="7902" l="0" r="6067" t="0"/>
          <a:stretch/>
        </p:blipFill>
        <p:spPr>
          <a:xfrm>
            <a:off x="6708625" y="1295800"/>
            <a:ext cx="1468726" cy="864075"/>
          </a:xfrm>
          <a:prstGeom prst="rect">
            <a:avLst/>
          </a:prstGeom>
          <a:noFill/>
          <a:ln>
            <a:noFill/>
          </a:ln>
        </p:spPr>
      </p:pic>
      <p:sp>
        <p:nvSpPr>
          <p:cNvPr id="947" name="Google Shape;947;p13"/>
          <p:cNvSpPr txBox="1"/>
          <p:nvPr>
            <p:ph idx="4294967295" type="title"/>
          </p:nvPr>
        </p:nvSpPr>
        <p:spPr>
          <a:xfrm>
            <a:off x="311700" y="259950"/>
            <a:ext cx="8321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どのようなデータを検出する必要がありますか？</a:t>
            </a:r>
            <a:endParaRPr/>
          </a:p>
        </p:txBody>
      </p:sp>
      <p:sp>
        <p:nvSpPr>
          <p:cNvPr id="948" name="Google Shape;948;p13"/>
          <p:cNvSpPr txBox="1"/>
          <p:nvPr>
            <p:ph idx="4294967295" type="body"/>
          </p:nvPr>
        </p:nvSpPr>
        <p:spPr>
          <a:xfrm>
            <a:off x="428600" y="953638"/>
            <a:ext cx="4841700" cy="45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画像、ビデオ→人/頭の検出</a:t>
            </a:r>
            <a:endParaRPr/>
          </a:p>
        </p:txBody>
      </p:sp>
      <p:sp>
        <p:nvSpPr>
          <p:cNvPr id="949" name="Google Shape;949;p13"/>
          <p:cNvSpPr txBox="1"/>
          <p:nvPr>
            <p:ph idx="4294967295" type="title"/>
          </p:nvPr>
        </p:nvSpPr>
        <p:spPr>
          <a:xfrm>
            <a:off x="311700" y="1444125"/>
            <a:ext cx="6160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dk2"/>
                </a:solidFill>
              </a:rPr>
              <a:t>どのようなデバイスが必要ですか？</a:t>
            </a:r>
            <a:endParaRPr>
              <a:solidFill>
                <a:schemeClr val="dk2"/>
              </a:solidFill>
            </a:endParaRPr>
          </a:p>
        </p:txBody>
      </p:sp>
      <p:cxnSp>
        <p:nvCxnSpPr>
          <p:cNvPr id="950" name="Google Shape;950;p13"/>
          <p:cNvCxnSpPr/>
          <p:nvPr/>
        </p:nvCxnSpPr>
        <p:spPr>
          <a:xfrm flipH="1" rot="10800000">
            <a:off x="4188625" y="1786663"/>
            <a:ext cx="2520000" cy="703800"/>
          </a:xfrm>
          <a:prstGeom prst="straightConnector1">
            <a:avLst/>
          </a:prstGeom>
          <a:noFill/>
          <a:ln cap="flat" cmpd="sng" w="9525">
            <a:solidFill>
              <a:schemeClr val="lt2"/>
            </a:solidFill>
            <a:prstDash val="solid"/>
            <a:round/>
            <a:headEnd len="sm" w="sm" type="none"/>
            <a:tailEnd len="med" w="med" type="triangle"/>
          </a:ln>
        </p:spPr>
      </p:cxnSp>
      <p:cxnSp>
        <p:nvCxnSpPr>
          <p:cNvPr id="951" name="Google Shape;951;p13"/>
          <p:cNvCxnSpPr/>
          <p:nvPr/>
        </p:nvCxnSpPr>
        <p:spPr>
          <a:xfrm flipH="1" rot="10800000">
            <a:off x="4309175" y="3071925"/>
            <a:ext cx="2162700" cy="428700"/>
          </a:xfrm>
          <a:prstGeom prst="straightConnector1">
            <a:avLst/>
          </a:prstGeom>
          <a:noFill/>
          <a:ln cap="flat" cmpd="sng" w="9525">
            <a:solidFill>
              <a:schemeClr val="lt2"/>
            </a:solidFill>
            <a:prstDash val="solid"/>
            <a:round/>
            <a:headEnd len="sm" w="sm" type="none"/>
            <a:tailEnd len="med" w="med" type="triangle"/>
          </a:ln>
        </p:spPr>
      </p:cxnSp>
      <p:sp>
        <p:nvSpPr>
          <p:cNvPr id="952" name="Google Shape;952;p13"/>
          <p:cNvSpPr/>
          <p:nvPr/>
        </p:nvSpPr>
        <p:spPr>
          <a:xfrm>
            <a:off x="6971400" y="3614100"/>
            <a:ext cx="1563600" cy="141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Signika"/>
                <a:ea typeface="Signika"/>
                <a:cs typeface="Signika"/>
                <a:sym typeface="Signika"/>
              </a:rPr>
              <a:t>2 号車</a:t>
            </a:r>
            <a:r>
              <a:rPr b="0" i="0" lang="en" sz="1400" u="none" cap="none" strike="noStrike">
                <a:solidFill>
                  <a:schemeClr val="lt1"/>
                </a:solidFill>
                <a:latin typeface="Signika"/>
                <a:ea typeface="Signika"/>
                <a:cs typeface="Signika"/>
                <a:sym typeface="Signika"/>
              </a:rPr>
              <a:t> Level 1</a:t>
            </a:r>
            <a:endParaRPr b="0" i="0" sz="1400" u="none" cap="none" strike="noStrike">
              <a:solidFill>
                <a:schemeClr val="lt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Signika"/>
                <a:ea typeface="Signika"/>
                <a:cs typeface="Signika"/>
                <a:sym typeface="Signika"/>
              </a:rPr>
              <a:t>1 号車</a:t>
            </a:r>
            <a:r>
              <a:rPr b="0" i="0" lang="en" sz="1400" u="none" cap="none" strike="noStrike">
                <a:solidFill>
                  <a:schemeClr val="lt1"/>
                </a:solidFill>
                <a:latin typeface="Signika"/>
                <a:ea typeface="Signika"/>
                <a:cs typeface="Signika"/>
                <a:sym typeface="Signika"/>
              </a:rPr>
              <a:t> Level 2</a:t>
            </a:r>
            <a:endParaRPr b="0" i="0" sz="1400" u="none" cap="none" strike="noStrike">
              <a:solidFill>
                <a:schemeClr val="lt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Signika"/>
                <a:ea typeface="Signika"/>
                <a:cs typeface="Signika"/>
                <a:sym typeface="Signika"/>
              </a:rPr>
              <a:t>6 号車</a:t>
            </a:r>
            <a:r>
              <a:rPr b="0" i="0" lang="en" sz="1400" u="none" cap="none" strike="noStrike">
                <a:solidFill>
                  <a:schemeClr val="lt1"/>
                </a:solidFill>
                <a:latin typeface="Signika"/>
                <a:ea typeface="Signika"/>
                <a:cs typeface="Signika"/>
                <a:sym typeface="Signika"/>
              </a:rPr>
              <a:t> Level 3</a:t>
            </a:r>
            <a:endParaRPr b="0" i="0" sz="1400" u="none" cap="none" strike="noStrike">
              <a:solidFill>
                <a:schemeClr val="lt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Signika"/>
                <a:ea typeface="Signika"/>
                <a:cs typeface="Signika"/>
                <a:sym typeface="Signika"/>
              </a:rPr>
              <a:t>8 号車</a:t>
            </a:r>
            <a:r>
              <a:rPr b="0" i="0" lang="en" sz="1400" u="none" cap="none" strike="noStrike">
                <a:solidFill>
                  <a:schemeClr val="lt1"/>
                </a:solidFill>
                <a:latin typeface="Signika"/>
                <a:ea typeface="Signika"/>
                <a:cs typeface="Signika"/>
                <a:sym typeface="Signika"/>
              </a:rPr>
              <a:t> Level 4</a:t>
            </a:r>
            <a:endParaRPr b="0" i="0" sz="1400" u="none" cap="none" strike="noStrike">
              <a:solidFill>
                <a:schemeClr val="lt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Signika"/>
                <a:ea typeface="Signika"/>
                <a:cs typeface="Signika"/>
                <a:sym typeface="Signika"/>
              </a:rPr>
              <a:t>4 号車</a:t>
            </a:r>
            <a:r>
              <a:rPr b="0" i="0" lang="en" sz="1400" u="none" cap="none" strike="noStrike">
                <a:solidFill>
                  <a:schemeClr val="lt1"/>
                </a:solidFill>
                <a:latin typeface="Signika"/>
                <a:ea typeface="Signika"/>
                <a:cs typeface="Signika"/>
                <a:sym typeface="Signika"/>
              </a:rPr>
              <a:t> Level 5</a:t>
            </a:r>
            <a:endParaRPr b="0" i="0" sz="1400" u="none" cap="none" strike="noStrike">
              <a:solidFill>
                <a:schemeClr val="lt1"/>
              </a:solidFill>
              <a:latin typeface="Signika"/>
              <a:ea typeface="Signika"/>
              <a:cs typeface="Signika"/>
              <a:sym typeface="Signika"/>
            </a:endParaRPr>
          </a:p>
        </p:txBody>
      </p:sp>
      <p:cxnSp>
        <p:nvCxnSpPr>
          <p:cNvPr id="953" name="Google Shape;953;p13"/>
          <p:cNvCxnSpPr>
            <a:endCxn id="952" idx="1"/>
          </p:cNvCxnSpPr>
          <p:nvPr/>
        </p:nvCxnSpPr>
        <p:spPr>
          <a:xfrm>
            <a:off x="4477500" y="4159650"/>
            <a:ext cx="2493900" cy="160800"/>
          </a:xfrm>
          <a:prstGeom prst="straightConnector1">
            <a:avLst/>
          </a:prstGeom>
          <a:noFill/>
          <a:ln cap="flat" cmpd="sng" w="9525">
            <a:solidFill>
              <a:schemeClr val="lt2"/>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
          <p:cNvSpPr txBox="1"/>
          <p:nvPr>
            <p:ph idx="4294967295" type="title"/>
          </p:nvPr>
        </p:nvSpPr>
        <p:spPr>
          <a:xfrm>
            <a:off x="221863" y="428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図（システムの仕組み）</a:t>
            </a:r>
            <a:endParaRPr/>
          </a:p>
        </p:txBody>
      </p:sp>
      <p:sp>
        <p:nvSpPr>
          <p:cNvPr id="959" name="Google Shape;959;p14"/>
          <p:cNvSpPr/>
          <p:nvPr/>
        </p:nvSpPr>
        <p:spPr>
          <a:xfrm>
            <a:off x="2460329" y="1430500"/>
            <a:ext cx="2004300" cy="7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入力データ</a:t>
            </a:r>
            <a:endParaRPr b="0" i="0" sz="1400" u="none" cap="none" strike="noStrike">
              <a:solidFill>
                <a:schemeClr val="dk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（画像、ビデオ）</a:t>
            </a:r>
            <a:endParaRPr b="0" i="0" sz="1400" u="none" cap="none" strike="noStrike">
              <a:solidFill>
                <a:schemeClr val="dk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Signika"/>
              <a:ea typeface="Signika"/>
              <a:cs typeface="Signika"/>
              <a:sym typeface="Signika"/>
            </a:endParaRPr>
          </a:p>
        </p:txBody>
      </p:sp>
      <p:sp>
        <p:nvSpPr>
          <p:cNvPr id="960" name="Google Shape;960;p14"/>
          <p:cNvSpPr/>
          <p:nvPr/>
        </p:nvSpPr>
        <p:spPr>
          <a:xfrm>
            <a:off x="154925" y="1430500"/>
            <a:ext cx="2004300" cy="7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Signika"/>
                <a:ea typeface="Signika"/>
                <a:cs typeface="Signika"/>
                <a:sym typeface="Signika"/>
              </a:rPr>
              <a:t>スマートビデオセンサー</a:t>
            </a:r>
            <a:endParaRPr b="0" i="0" sz="1400" u="none" cap="none" strike="noStrike">
              <a:solidFill>
                <a:schemeClr val="accent1"/>
              </a:solidFill>
              <a:latin typeface="Signika"/>
              <a:ea typeface="Signika"/>
              <a:cs typeface="Signika"/>
              <a:sym typeface="Signika"/>
            </a:endParaRPr>
          </a:p>
        </p:txBody>
      </p:sp>
      <p:grpSp>
        <p:nvGrpSpPr>
          <p:cNvPr id="961" name="Google Shape;961;p14"/>
          <p:cNvGrpSpPr/>
          <p:nvPr/>
        </p:nvGrpSpPr>
        <p:grpSpPr>
          <a:xfrm>
            <a:off x="4765909" y="1091077"/>
            <a:ext cx="4067922" cy="1591839"/>
            <a:chOff x="4976975" y="1037988"/>
            <a:chExt cx="3988550" cy="1533712"/>
          </a:xfrm>
        </p:grpSpPr>
        <p:sp>
          <p:nvSpPr>
            <p:cNvPr id="962" name="Google Shape;962;p14"/>
            <p:cNvSpPr/>
            <p:nvPr/>
          </p:nvSpPr>
          <p:spPr>
            <a:xfrm>
              <a:off x="4976975" y="1365050"/>
              <a:ext cx="1747800" cy="7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アプローチ</a:t>
              </a:r>
              <a:endParaRPr b="0" i="0" sz="1400" u="none" cap="none" strike="noStrike">
                <a:solidFill>
                  <a:schemeClr val="dk1"/>
                </a:solidFill>
                <a:latin typeface="Signika"/>
                <a:ea typeface="Signika"/>
                <a:cs typeface="Signika"/>
                <a:sym typeface="Signika"/>
              </a:endParaRPr>
            </a:p>
          </p:txBody>
        </p:sp>
        <p:grpSp>
          <p:nvGrpSpPr>
            <p:cNvPr id="963" name="Google Shape;963;p14"/>
            <p:cNvGrpSpPr/>
            <p:nvPr/>
          </p:nvGrpSpPr>
          <p:grpSpPr>
            <a:xfrm>
              <a:off x="7119625" y="1037988"/>
              <a:ext cx="1845900" cy="1533712"/>
              <a:chOff x="7250650" y="1191413"/>
              <a:chExt cx="1845900" cy="1533712"/>
            </a:xfrm>
          </p:grpSpPr>
          <p:sp>
            <p:nvSpPr>
              <p:cNvPr id="964" name="Google Shape;964;p14"/>
              <p:cNvSpPr/>
              <p:nvPr/>
            </p:nvSpPr>
            <p:spPr>
              <a:xfrm>
                <a:off x="7360000" y="1191413"/>
                <a:ext cx="1627200" cy="3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Signika"/>
                    <a:ea typeface="Signika"/>
                    <a:cs typeface="Signika"/>
                    <a:sym typeface="Signika"/>
                  </a:rPr>
                  <a:t>検出ベース</a:t>
                </a:r>
                <a:endParaRPr b="0" i="0" sz="1300" u="none" cap="none" strike="noStrike">
                  <a:solidFill>
                    <a:schemeClr val="dk1"/>
                  </a:solidFill>
                  <a:latin typeface="Signika"/>
                  <a:ea typeface="Signika"/>
                  <a:cs typeface="Signika"/>
                  <a:sym typeface="Signika"/>
                </a:endParaRPr>
              </a:p>
            </p:txBody>
          </p:sp>
          <p:sp>
            <p:nvSpPr>
              <p:cNvPr id="965" name="Google Shape;965;p14"/>
              <p:cNvSpPr/>
              <p:nvPr/>
            </p:nvSpPr>
            <p:spPr>
              <a:xfrm>
                <a:off x="7360000" y="1709575"/>
                <a:ext cx="1627200" cy="3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Signika"/>
                    <a:ea typeface="Signika"/>
                    <a:cs typeface="Signika"/>
                    <a:sym typeface="Signika"/>
                  </a:rPr>
                  <a:t>回帰ベース</a:t>
                </a:r>
                <a:endParaRPr b="0" i="0" sz="1300" u="none" cap="none" strike="noStrike">
                  <a:solidFill>
                    <a:schemeClr val="dk1"/>
                  </a:solidFill>
                  <a:latin typeface="Signika"/>
                  <a:ea typeface="Signika"/>
                  <a:cs typeface="Signika"/>
                  <a:sym typeface="Signika"/>
                </a:endParaRPr>
              </a:p>
            </p:txBody>
          </p:sp>
          <p:sp>
            <p:nvSpPr>
              <p:cNvPr id="966" name="Google Shape;966;p14"/>
              <p:cNvSpPr/>
              <p:nvPr/>
            </p:nvSpPr>
            <p:spPr>
              <a:xfrm>
                <a:off x="7250650" y="2227725"/>
                <a:ext cx="1845900" cy="497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Signika"/>
                    <a:ea typeface="Signika"/>
                    <a:cs typeface="Signika"/>
                    <a:sym typeface="Signika"/>
                  </a:rPr>
                  <a:t>CNNベース</a:t>
                </a:r>
                <a:endParaRPr b="0" i="0" sz="1300" u="none" cap="none" strike="noStrike">
                  <a:solidFill>
                    <a:schemeClr val="dk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Signika"/>
                    <a:ea typeface="Signika"/>
                    <a:cs typeface="Signika"/>
                    <a:sym typeface="Signika"/>
                  </a:rPr>
                  <a:t>密度推定</a:t>
                </a:r>
                <a:endParaRPr b="0" i="0" sz="1300" u="none" cap="none" strike="noStrike">
                  <a:solidFill>
                    <a:schemeClr val="dk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Signika"/>
                  <a:ea typeface="Signika"/>
                  <a:cs typeface="Signika"/>
                  <a:sym typeface="Signika"/>
                </a:endParaRPr>
              </a:p>
            </p:txBody>
          </p:sp>
        </p:grpSp>
        <p:cxnSp>
          <p:nvCxnSpPr>
            <p:cNvPr id="967" name="Google Shape;967;p14"/>
            <p:cNvCxnSpPr>
              <a:stCxn id="962" idx="3"/>
              <a:endCxn id="964" idx="1"/>
            </p:cNvCxnSpPr>
            <p:nvPr/>
          </p:nvCxnSpPr>
          <p:spPr>
            <a:xfrm flipH="1" rot="10800000">
              <a:off x="6724775" y="1218200"/>
              <a:ext cx="504300" cy="518100"/>
            </a:xfrm>
            <a:prstGeom prst="straightConnector1">
              <a:avLst/>
            </a:prstGeom>
            <a:noFill/>
            <a:ln cap="flat" cmpd="sng" w="9525">
              <a:solidFill>
                <a:schemeClr val="dk2"/>
              </a:solidFill>
              <a:prstDash val="solid"/>
              <a:round/>
              <a:headEnd len="sm" w="sm" type="none"/>
              <a:tailEnd len="sm" w="sm" type="none"/>
            </a:ln>
          </p:spPr>
        </p:cxnSp>
        <p:cxnSp>
          <p:nvCxnSpPr>
            <p:cNvPr id="968" name="Google Shape;968;p14"/>
            <p:cNvCxnSpPr>
              <a:stCxn id="962" idx="3"/>
              <a:endCxn id="965" idx="1"/>
            </p:cNvCxnSpPr>
            <p:nvPr/>
          </p:nvCxnSpPr>
          <p:spPr>
            <a:xfrm>
              <a:off x="6724775" y="1736300"/>
              <a:ext cx="504300" cy="0"/>
            </a:xfrm>
            <a:prstGeom prst="straightConnector1">
              <a:avLst/>
            </a:prstGeom>
            <a:noFill/>
            <a:ln cap="flat" cmpd="sng" w="9525">
              <a:solidFill>
                <a:schemeClr val="dk2"/>
              </a:solidFill>
              <a:prstDash val="solid"/>
              <a:round/>
              <a:headEnd len="sm" w="sm" type="none"/>
              <a:tailEnd len="sm" w="sm" type="none"/>
            </a:ln>
          </p:spPr>
        </p:cxnSp>
        <p:cxnSp>
          <p:nvCxnSpPr>
            <p:cNvPr id="969" name="Google Shape;969;p14"/>
            <p:cNvCxnSpPr>
              <a:stCxn id="962" idx="3"/>
              <a:endCxn id="966" idx="1"/>
            </p:cNvCxnSpPr>
            <p:nvPr/>
          </p:nvCxnSpPr>
          <p:spPr>
            <a:xfrm>
              <a:off x="6724775" y="1736300"/>
              <a:ext cx="394800" cy="586800"/>
            </a:xfrm>
            <a:prstGeom prst="straightConnector1">
              <a:avLst/>
            </a:prstGeom>
            <a:noFill/>
            <a:ln cap="flat" cmpd="sng" w="9525">
              <a:solidFill>
                <a:schemeClr val="dk2"/>
              </a:solidFill>
              <a:prstDash val="solid"/>
              <a:round/>
              <a:headEnd len="sm" w="sm" type="none"/>
              <a:tailEnd len="sm" w="sm" type="none"/>
            </a:ln>
          </p:spPr>
        </p:cxnSp>
      </p:grpSp>
      <p:cxnSp>
        <p:nvCxnSpPr>
          <p:cNvPr id="970" name="Google Shape;970;p14"/>
          <p:cNvCxnSpPr>
            <a:stCxn id="960" idx="3"/>
            <a:endCxn id="959" idx="1"/>
          </p:cNvCxnSpPr>
          <p:nvPr/>
        </p:nvCxnSpPr>
        <p:spPr>
          <a:xfrm>
            <a:off x="2159225" y="1815850"/>
            <a:ext cx="301200" cy="0"/>
          </a:xfrm>
          <a:prstGeom prst="straightConnector1">
            <a:avLst/>
          </a:prstGeom>
          <a:noFill/>
          <a:ln cap="flat" cmpd="sng" w="9525">
            <a:solidFill>
              <a:schemeClr val="dk2"/>
            </a:solidFill>
            <a:prstDash val="solid"/>
            <a:round/>
            <a:headEnd len="sm" w="sm" type="none"/>
            <a:tailEnd len="med" w="med" type="triangle"/>
          </a:ln>
        </p:spPr>
      </p:cxnSp>
      <p:cxnSp>
        <p:nvCxnSpPr>
          <p:cNvPr id="971" name="Google Shape;971;p14"/>
          <p:cNvCxnSpPr/>
          <p:nvPr/>
        </p:nvCxnSpPr>
        <p:spPr>
          <a:xfrm>
            <a:off x="4464669" y="1815810"/>
            <a:ext cx="301200" cy="0"/>
          </a:xfrm>
          <a:prstGeom prst="straightConnector1">
            <a:avLst/>
          </a:prstGeom>
          <a:noFill/>
          <a:ln cap="flat" cmpd="sng" w="9525">
            <a:solidFill>
              <a:schemeClr val="dk2"/>
            </a:solidFill>
            <a:prstDash val="solid"/>
            <a:round/>
            <a:headEnd len="sm" w="sm" type="none"/>
            <a:tailEnd len="med" w="med" type="triangle"/>
          </a:ln>
        </p:spPr>
      </p:cxnSp>
      <p:sp>
        <p:nvSpPr>
          <p:cNvPr id="972" name="Google Shape;972;p14"/>
          <p:cNvSpPr/>
          <p:nvPr/>
        </p:nvSpPr>
        <p:spPr>
          <a:xfrm>
            <a:off x="4659871" y="2561600"/>
            <a:ext cx="2004300" cy="7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特徴</a:t>
            </a:r>
            <a:endParaRPr b="0" i="0" sz="1400" u="none" cap="none" strike="noStrike">
              <a:solidFill>
                <a:schemeClr val="dk1"/>
              </a:solidFill>
              <a:latin typeface="Signika"/>
              <a:ea typeface="Signika"/>
              <a:cs typeface="Signika"/>
              <a:sym typeface="Signika"/>
            </a:endParaRPr>
          </a:p>
        </p:txBody>
      </p:sp>
      <p:sp>
        <p:nvSpPr>
          <p:cNvPr id="973" name="Google Shape;973;p14"/>
          <p:cNvSpPr/>
          <p:nvPr/>
        </p:nvSpPr>
        <p:spPr>
          <a:xfrm>
            <a:off x="4657283" y="3720004"/>
            <a:ext cx="2004300" cy="7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結論</a:t>
            </a:r>
            <a:endParaRPr b="0" i="0" sz="1400" u="none" cap="none" strike="noStrike">
              <a:solidFill>
                <a:schemeClr val="dk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（群衆の検出）</a:t>
            </a:r>
            <a:endParaRPr b="0" i="0" sz="1400" u="none" cap="none" strike="noStrike">
              <a:solidFill>
                <a:schemeClr val="dk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Signika"/>
              <a:ea typeface="Signika"/>
              <a:cs typeface="Signika"/>
              <a:sym typeface="Signika"/>
            </a:endParaRPr>
          </a:p>
        </p:txBody>
      </p:sp>
      <p:sp>
        <p:nvSpPr>
          <p:cNvPr id="974" name="Google Shape;974;p14"/>
          <p:cNvSpPr/>
          <p:nvPr/>
        </p:nvSpPr>
        <p:spPr>
          <a:xfrm>
            <a:off x="6928585" y="3692779"/>
            <a:ext cx="2004300" cy="770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アプリを介した通知</a:t>
            </a:r>
            <a:endParaRPr b="0" i="0" sz="1400" u="none" cap="none" strike="noStrike">
              <a:solidFill>
                <a:schemeClr val="dk1"/>
              </a:solidFill>
              <a:latin typeface="Signika"/>
              <a:ea typeface="Signika"/>
              <a:cs typeface="Signika"/>
              <a:sym typeface="Signika"/>
            </a:endParaRPr>
          </a:p>
        </p:txBody>
      </p:sp>
      <p:cxnSp>
        <p:nvCxnSpPr>
          <p:cNvPr id="975" name="Google Shape;975;p14"/>
          <p:cNvCxnSpPr>
            <a:stCxn id="962" idx="2"/>
            <a:endCxn id="972" idx="0"/>
          </p:cNvCxnSpPr>
          <p:nvPr/>
        </p:nvCxnSpPr>
        <p:spPr>
          <a:xfrm>
            <a:off x="5657200" y="2201175"/>
            <a:ext cx="4800" cy="360300"/>
          </a:xfrm>
          <a:prstGeom prst="straightConnector1">
            <a:avLst/>
          </a:prstGeom>
          <a:noFill/>
          <a:ln cap="flat" cmpd="sng" w="9525">
            <a:solidFill>
              <a:schemeClr val="dk2"/>
            </a:solidFill>
            <a:prstDash val="solid"/>
            <a:round/>
            <a:headEnd len="sm" w="sm" type="none"/>
            <a:tailEnd len="med" w="med" type="triangle"/>
          </a:ln>
        </p:spPr>
      </p:cxnSp>
      <p:cxnSp>
        <p:nvCxnSpPr>
          <p:cNvPr id="976" name="Google Shape;976;p14"/>
          <p:cNvCxnSpPr/>
          <p:nvPr/>
        </p:nvCxnSpPr>
        <p:spPr>
          <a:xfrm>
            <a:off x="5679251" y="3345844"/>
            <a:ext cx="4800" cy="360600"/>
          </a:xfrm>
          <a:prstGeom prst="straightConnector1">
            <a:avLst/>
          </a:prstGeom>
          <a:noFill/>
          <a:ln cap="flat" cmpd="sng" w="9525">
            <a:solidFill>
              <a:schemeClr val="dk2"/>
            </a:solidFill>
            <a:prstDash val="solid"/>
            <a:round/>
            <a:headEnd len="sm" w="sm" type="none"/>
            <a:tailEnd len="med" w="med" type="triangle"/>
          </a:ln>
        </p:spPr>
      </p:cxnSp>
      <p:cxnSp>
        <p:nvCxnSpPr>
          <p:cNvPr id="977" name="Google Shape;977;p14"/>
          <p:cNvCxnSpPr>
            <a:endCxn id="974" idx="1"/>
          </p:cNvCxnSpPr>
          <p:nvPr/>
        </p:nvCxnSpPr>
        <p:spPr>
          <a:xfrm>
            <a:off x="6661585" y="4078129"/>
            <a:ext cx="267000" cy="0"/>
          </a:xfrm>
          <a:prstGeom prst="straightConnector1">
            <a:avLst/>
          </a:prstGeom>
          <a:noFill/>
          <a:ln cap="flat" cmpd="sng" w="9525">
            <a:solidFill>
              <a:schemeClr val="dk2"/>
            </a:solidFill>
            <a:prstDash val="solid"/>
            <a:round/>
            <a:headEnd len="sm" w="sm" type="none"/>
            <a:tailEnd len="med" w="med" type="triangle"/>
          </a:ln>
        </p:spPr>
      </p:cxnSp>
      <p:sp>
        <p:nvSpPr>
          <p:cNvPr id="978" name="Google Shape;978;p14"/>
          <p:cNvSpPr txBox="1"/>
          <p:nvPr/>
        </p:nvSpPr>
        <p:spPr>
          <a:xfrm>
            <a:off x="1790263" y="4659500"/>
            <a:ext cx="721830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chemeClr val="lt1"/>
                </a:highlight>
                <a:latin typeface="Arial"/>
                <a:ea typeface="Arial"/>
                <a:cs typeface="Arial"/>
                <a:sym typeface="Arial"/>
              </a:rPr>
              <a:t>*</a:t>
            </a:r>
            <a:r>
              <a:rPr b="1" i="0" lang="en" sz="1000" u="none" cap="none" strike="noStrike">
                <a:solidFill>
                  <a:srgbClr val="222222"/>
                </a:solidFill>
                <a:highlight>
                  <a:schemeClr val="lt1"/>
                </a:highlight>
                <a:latin typeface="Arial"/>
                <a:ea typeface="Arial"/>
                <a:cs typeface="Arial"/>
                <a:sym typeface="Arial"/>
              </a:rPr>
              <a:t>Reference</a:t>
            </a:r>
            <a:r>
              <a:rPr b="0" i="0" lang="en" sz="1000" u="none" cap="none" strike="noStrike">
                <a:solidFill>
                  <a:srgbClr val="222222"/>
                </a:solidFill>
                <a:highlight>
                  <a:schemeClr val="lt1"/>
                </a:highlight>
                <a:latin typeface="Arial"/>
                <a:ea typeface="Arial"/>
                <a:cs typeface="Arial"/>
                <a:sym typeface="Arial"/>
              </a:rPr>
              <a:t>: Chaudhari, M. D., &amp; Ghotkar, A. S. (2018). A Study on Crowd Detection and Density Analysis for Safety Control.</a:t>
            </a:r>
            <a:endParaRPr b="0" i="0" sz="1100" u="none" cap="none" strike="noStrike">
              <a:solidFill>
                <a:srgbClr val="000000"/>
              </a:solidFill>
              <a:latin typeface="Arial"/>
              <a:ea typeface="Arial"/>
              <a:cs typeface="Arial"/>
              <a:sym typeface="Arial"/>
            </a:endParaRPr>
          </a:p>
        </p:txBody>
      </p:sp>
      <p:sp>
        <p:nvSpPr>
          <p:cNvPr id="979" name="Google Shape;979;p14"/>
          <p:cNvSpPr/>
          <p:nvPr/>
        </p:nvSpPr>
        <p:spPr>
          <a:xfrm>
            <a:off x="2200289" y="3692779"/>
            <a:ext cx="2190000" cy="770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エアコン設備</a:t>
            </a:r>
            <a:endParaRPr b="0" i="0" sz="1400" u="none" cap="none" strike="noStrike">
              <a:solidFill>
                <a:schemeClr val="dk1"/>
              </a:solidFill>
              <a:latin typeface="Signika"/>
              <a:ea typeface="Signika"/>
              <a:cs typeface="Signika"/>
              <a:sym typeface="Signika"/>
            </a:endParaRPr>
          </a:p>
        </p:txBody>
      </p:sp>
      <p:cxnSp>
        <p:nvCxnSpPr>
          <p:cNvPr id="980" name="Google Shape;980;p14"/>
          <p:cNvCxnSpPr>
            <a:stCxn id="973" idx="1"/>
            <a:endCxn id="979" idx="3"/>
          </p:cNvCxnSpPr>
          <p:nvPr/>
        </p:nvCxnSpPr>
        <p:spPr>
          <a:xfrm rot="10800000">
            <a:off x="4390283" y="4078054"/>
            <a:ext cx="267000" cy="273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6"/>
          <p:cNvSpPr txBox="1"/>
          <p:nvPr>
            <p:ph idx="4294967295" type="title"/>
          </p:nvPr>
        </p:nvSpPr>
        <p:spPr>
          <a:xfrm>
            <a:off x="80550" y="123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アプローチ</a:t>
            </a:r>
            <a:endParaRPr/>
          </a:p>
        </p:txBody>
      </p:sp>
      <p:sp>
        <p:nvSpPr>
          <p:cNvPr id="986" name="Google Shape;986;p16"/>
          <p:cNvSpPr txBox="1"/>
          <p:nvPr>
            <p:ph idx="4294967295" type="body"/>
          </p:nvPr>
        </p:nvSpPr>
        <p:spPr>
          <a:xfrm>
            <a:off x="80550" y="831025"/>
            <a:ext cx="8520600" cy="3552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800"/>
              <a:buNone/>
            </a:pPr>
            <a:r>
              <a:rPr b="1" lang="en"/>
              <a:t>検出ベース：</a:t>
            </a:r>
            <a:r>
              <a:rPr lang="en"/>
              <a:t>通常、画像上のスライディングウィンドウを介して人物または頭部の検出器を適用します。これは、スパースシーンで劇的な検出精度を実行する可能性のあるR-CNNおよびYOLOによって実行できます。</a:t>
            </a:r>
            <a:endParaRPr/>
          </a:p>
          <a:p>
            <a:pPr indent="0" lvl="0" marL="457200" rtl="0" algn="l">
              <a:lnSpc>
                <a:spcPct val="100000"/>
              </a:lnSpc>
              <a:spcBef>
                <a:spcPts val="0"/>
              </a:spcBef>
              <a:spcAft>
                <a:spcPts val="0"/>
              </a:spcAft>
              <a:buSzPts val="1800"/>
              <a:buNone/>
            </a:pPr>
            <a:r>
              <a:rPr lang="en"/>
              <a:t>（-）非常に密集した群集でオクルージョンと背景の乱雑さの状況に遭遇したときに不十分な結果を提示します。</a:t>
            </a:r>
            <a:endParaRPr/>
          </a:p>
          <a:p>
            <a:pPr indent="0" lvl="0" marL="457200" rtl="0" algn="l">
              <a:lnSpc>
                <a:spcPct val="100000"/>
              </a:lnSpc>
              <a:spcBef>
                <a:spcPts val="0"/>
              </a:spcBef>
              <a:spcAft>
                <a:spcPts val="0"/>
              </a:spcAft>
              <a:buSzPts val="1800"/>
              <a:buNone/>
            </a:pPr>
            <a:r>
              <a:t/>
            </a:r>
            <a:endParaRPr b="1"/>
          </a:p>
          <a:p>
            <a:pPr indent="457200" lvl="0" marL="0" rtl="0" algn="l">
              <a:lnSpc>
                <a:spcPct val="100000"/>
              </a:lnSpc>
              <a:spcBef>
                <a:spcPts val="0"/>
              </a:spcBef>
              <a:spcAft>
                <a:spcPts val="0"/>
              </a:spcAft>
              <a:buSzPts val="1800"/>
              <a:buNone/>
            </a:pPr>
            <a:r>
              <a:rPr b="1" lang="en"/>
              <a:t>回帰ベース：</a:t>
            </a:r>
            <a:r>
              <a:rPr lang="en"/>
              <a:t>画像パッチからカウントへのマッピングを直接学習するメソッ</a:t>
            </a:r>
            <a:endParaRPr/>
          </a:p>
          <a:p>
            <a:pPr indent="457200" lvl="0" marL="0" rtl="0" algn="l">
              <a:lnSpc>
                <a:spcPct val="100000"/>
              </a:lnSpc>
              <a:spcBef>
                <a:spcPts val="0"/>
              </a:spcBef>
              <a:spcAft>
                <a:spcPts val="0"/>
              </a:spcAft>
              <a:buSzPts val="1800"/>
              <a:buNone/>
            </a:pPr>
            <a:r>
              <a:rPr lang="en"/>
              <a:t>ド。 通常、最初にグローバル特徴（テクスチャ、勾配、エッジ特徴）または</a:t>
            </a:r>
            <a:endParaRPr/>
          </a:p>
          <a:p>
            <a:pPr indent="457200" lvl="0" marL="0" rtl="0" algn="l">
              <a:lnSpc>
                <a:spcPct val="100000"/>
              </a:lnSpc>
              <a:spcBef>
                <a:spcPts val="0"/>
              </a:spcBef>
              <a:spcAft>
                <a:spcPts val="0"/>
              </a:spcAft>
              <a:buSzPts val="1800"/>
              <a:buNone/>
            </a:pPr>
            <a:r>
              <a:rPr lang="en"/>
              <a:t>ローカル特徴（SIFT、LBP、HOG、GLCM）を抽出します（線形回帰やガウス</a:t>
            </a:r>
            <a:endParaRPr/>
          </a:p>
          <a:p>
            <a:pPr indent="457200" lvl="0" marL="0" rtl="0" algn="l">
              <a:lnSpc>
                <a:spcPct val="100000"/>
              </a:lnSpc>
              <a:spcBef>
                <a:spcPts val="0"/>
              </a:spcBef>
              <a:spcAft>
                <a:spcPts val="0"/>
              </a:spcAft>
              <a:buSzPts val="1800"/>
              <a:buNone/>
            </a:pPr>
            <a:r>
              <a:rPr lang="en"/>
              <a:t>混合回帰などの回帰手法を使用して、群集カウントへのマッピング関数を学</a:t>
            </a:r>
            <a:endParaRPr/>
          </a:p>
          <a:p>
            <a:pPr indent="457200" lvl="0" marL="0" rtl="0" algn="l">
              <a:lnSpc>
                <a:spcPct val="100000"/>
              </a:lnSpc>
              <a:spcBef>
                <a:spcPts val="0"/>
              </a:spcBef>
              <a:spcAft>
                <a:spcPts val="0"/>
              </a:spcAft>
              <a:buSzPts val="1800"/>
              <a:buNone/>
            </a:pPr>
            <a:r>
              <a:rPr lang="en"/>
              <a:t>習します）</a:t>
            </a:r>
            <a:endParaRPr/>
          </a:p>
          <a:p>
            <a:pPr indent="457200" lvl="0" marL="0" rtl="0" algn="l">
              <a:lnSpc>
                <a:spcPct val="100000"/>
              </a:lnSpc>
              <a:spcBef>
                <a:spcPts val="0"/>
              </a:spcBef>
              <a:spcAft>
                <a:spcPts val="0"/>
              </a:spcAft>
              <a:buSzPts val="1800"/>
              <a:buNone/>
            </a:pPr>
            <a:r>
              <a:rPr lang="en"/>
              <a:t>（+）オクルージョンと背景の乱雑さの問題に対処する</a:t>
            </a:r>
            <a:endParaRPr/>
          </a:p>
          <a:p>
            <a:pPr indent="457200" lvl="0" marL="0" rtl="0" algn="l">
              <a:lnSpc>
                <a:spcPct val="100000"/>
              </a:lnSpc>
              <a:spcBef>
                <a:spcPts val="0"/>
              </a:spcBef>
              <a:spcAft>
                <a:spcPts val="0"/>
              </a:spcAft>
              <a:buSzPts val="1800"/>
              <a:buNone/>
            </a:pPr>
            <a:r>
              <a:rPr lang="en"/>
              <a:t>（-）常に空間情報を無視します。</a:t>
            </a:r>
            <a:endParaRPr/>
          </a:p>
          <a:p>
            <a:pPr indent="457200" lvl="0" marL="0" rtl="0" algn="l">
              <a:lnSpc>
                <a:spcPct val="100000"/>
              </a:lnSpc>
              <a:spcBef>
                <a:spcPts val="0"/>
              </a:spcBef>
              <a:spcAft>
                <a:spcPts val="0"/>
              </a:spcAft>
              <a:buSzPts val="1800"/>
              <a:buNone/>
            </a:pPr>
            <a:r>
              <a:t/>
            </a:r>
            <a:endParaRPr b="1"/>
          </a:p>
        </p:txBody>
      </p:sp>
      <p:sp>
        <p:nvSpPr>
          <p:cNvPr id="987" name="Google Shape;987;p16"/>
          <p:cNvSpPr txBox="1"/>
          <p:nvPr/>
        </p:nvSpPr>
        <p:spPr>
          <a:xfrm>
            <a:off x="123175" y="4598600"/>
            <a:ext cx="5163000" cy="4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a:t>
            </a:r>
            <a:r>
              <a:rPr b="1" i="0" lang="en" sz="1000" u="sng" cap="none" strike="noStrike">
                <a:solidFill>
                  <a:srgbClr val="222222"/>
                </a:solidFill>
                <a:highlight>
                  <a:srgbClr val="FFFFFF"/>
                </a:highlight>
                <a:latin typeface="Arial"/>
                <a:ea typeface="Arial"/>
                <a:cs typeface="Arial"/>
                <a:sym typeface="Arial"/>
              </a:rPr>
              <a:t>Reference</a:t>
            </a:r>
            <a:r>
              <a:rPr b="0" i="0" lang="en" sz="1000" u="none" cap="none" strike="noStrike">
                <a:solidFill>
                  <a:srgbClr val="222222"/>
                </a:solidFill>
                <a:highlight>
                  <a:srgbClr val="FFFFFF"/>
                </a:highlight>
                <a:latin typeface="Arial"/>
                <a:ea typeface="Arial"/>
                <a:cs typeface="Arial"/>
                <a:sym typeface="Arial"/>
              </a:rPr>
              <a:t>: Gao, G., Gao, J., Liu, Q., Wang, Q., &amp; Wang, Y. (2020). CNN-based Density Estimation and Crowd Counting: A Survey. </a:t>
            </a:r>
            <a:r>
              <a:rPr b="0" i="1" lang="en" sz="1000" u="none" cap="none" strike="noStrike">
                <a:solidFill>
                  <a:srgbClr val="222222"/>
                </a:solidFill>
                <a:highlight>
                  <a:srgbClr val="FFFFFF"/>
                </a:highlight>
                <a:latin typeface="Arial"/>
                <a:ea typeface="Arial"/>
                <a:cs typeface="Arial"/>
                <a:sym typeface="Arial"/>
              </a:rPr>
              <a:t>arXiv preprint arXiv:2003.12783</a:t>
            </a:r>
            <a:r>
              <a:rPr b="0" i="0" lang="en" sz="1000" u="none" cap="none" strike="noStrike">
                <a:solidFill>
                  <a:srgbClr val="222222"/>
                </a:solidFill>
                <a:highlight>
                  <a:srgbClr val="FFFFFF"/>
                </a:highlight>
                <a:latin typeface="Arial"/>
                <a:ea typeface="Arial"/>
                <a:cs typeface="Arial"/>
                <a:sym typeface="Arial"/>
              </a:rPr>
              <a:t>.</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7"/>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アプローチ</a:t>
            </a:r>
            <a:endParaRPr/>
          </a:p>
          <a:p>
            <a:pPr indent="0" lvl="0" marL="0" rtl="0" algn="l">
              <a:lnSpc>
                <a:spcPct val="100000"/>
              </a:lnSpc>
              <a:spcBef>
                <a:spcPts val="0"/>
              </a:spcBef>
              <a:spcAft>
                <a:spcPts val="0"/>
              </a:spcAft>
              <a:buSzPts val="2800"/>
              <a:buNone/>
            </a:pPr>
            <a:r>
              <a:t/>
            </a:r>
            <a:endParaRPr/>
          </a:p>
        </p:txBody>
      </p:sp>
      <p:sp>
        <p:nvSpPr>
          <p:cNvPr id="993" name="Google Shape;993;p17"/>
          <p:cNvSpPr txBox="1"/>
          <p:nvPr>
            <p:ph idx="4294967295" type="body"/>
          </p:nvPr>
        </p:nvSpPr>
        <p:spPr>
          <a:xfrm>
            <a:off x="311700" y="1425225"/>
            <a:ext cx="8520600" cy="28512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SzPts val="1800"/>
              <a:buNone/>
            </a:pPr>
            <a:r>
              <a:rPr b="1" lang="en" sz="1600"/>
              <a:t>密度推定：</a:t>
            </a:r>
            <a:r>
              <a:rPr lang="en" sz="1600"/>
              <a:t>局所的な特徴と対応する密度マップの間の線形マッピングを学習します。</a:t>
            </a:r>
            <a:endParaRPr sz="1600"/>
          </a:p>
          <a:p>
            <a:pPr indent="0" lvl="0" marL="457200" marR="0" rtl="0" algn="l">
              <a:lnSpc>
                <a:spcPct val="100000"/>
              </a:lnSpc>
              <a:spcBef>
                <a:spcPts val="0"/>
              </a:spcBef>
              <a:spcAft>
                <a:spcPts val="0"/>
              </a:spcAft>
              <a:buSzPts val="1800"/>
              <a:buNone/>
            </a:pPr>
            <a:r>
              <a:rPr lang="en" sz="1600"/>
              <a:t>（+）この手法は、空間情報を考慮します。</a:t>
            </a:r>
            <a:endParaRPr sz="1600"/>
          </a:p>
          <a:p>
            <a:pPr indent="0" lvl="0" marL="457200" marR="0" rtl="0" algn="l">
              <a:lnSpc>
                <a:spcPct val="100000"/>
              </a:lnSpc>
              <a:spcBef>
                <a:spcPts val="0"/>
              </a:spcBef>
              <a:spcAft>
                <a:spcPts val="0"/>
              </a:spcAft>
              <a:buSzPts val="1800"/>
              <a:buNone/>
            </a:pPr>
            <a:r>
              <a:rPr lang="en" sz="1600"/>
              <a:t>（-）従来の手作りの機能を使用して低レベルの情報を抽出します。これは、高品質の密度マップをガイドしてより正確なカウントを推定することはできません。</a:t>
            </a:r>
            <a:endParaRPr sz="1600"/>
          </a:p>
          <a:p>
            <a:pPr indent="0" lvl="0" marL="457200" marR="0" rtl="0" algn="l">
              <a:lnSpc>
                <a:spcPct val="100000"/>
              </a:lnSpc>
              <a:spcBef>
                <a:spcPts val="0"/>
              </a:spcBef>
              <a:spcAft>
                <a:spcPts val="0"/>
              </a:spcAft>
              <a:buSzPts val="1800"/>
              <a:buNone/>
            </a:pPr>
            <a:r>
              <a:t/>
            </a:r>
            <a:endParaRPr b="1" sz="1600"/>
          </a:p>
          <a:p>
            <a:pPr indent="0" lvl="0" marL="457200" marR="0" rtl="0" algn="l">
              <a:lnSpc>
                <a:spcPct val="100000"/>
              </a:lnSpc>
              <a:spcBef>
                <a:spcPts val="0"/>
              </a:spcBef>
              <a:spcAft>
                <a:spcPts val="0"/>
              </a:spcAft>
              <a:buSzPts val="1800"/>
              <a:buNone/>
            </a:pPr>
            <a:r>
              <a:rPr b="1" lang="en" sz="1600"/>
              <a:t>CNNベースの密度推定：</a:t>
            </a:r>
            <a:r>
              <a:rPr lang="en" sz="1600"/>
              <a:t>最近、CNNの能力のおかげで、密度推定を改善するためにCNNを適用する研究者が増えています。 初期のヒューリスティックモデルは通常、基本的なCNNを利用して群集の密度を予測します。これにより、従来の手作りの機能と比較して大幅な改善が得られます。</a:t>
            </a:r>
            <a:endParaRPr sz="1600"/>
          </a:p>
        </p:txBody>
      </p:sp>
      <p:sp>
        <p:nvSpPr>
          <p:cNvPr id="994" name="Google Shape;994;p17"/>
          <p:cNvSpPr txBox="1"/>
          <p:nvPr/>
        </p:nvSpPr>
        <p:spPr>
          <a:xfrm>
            <a:off x="3711500" y="4490825"/>
            <a:ext cx="5163000" cy="4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a:t>
            </a:r>
            <a:r>
              <a:rPr b="1" i="0" lang="en" sz="1000" u="sng" cap="none" strike="noStrike">
                <a:solidFill>
                  <a:srgbClr val="222222"/>
                </a:solidFill>
                <a:highlight>
                  <a:srgbClr val="FFFFFF"/>
                </a:highlight>
                <a:latin typeface="Arial"/>
                <a:ea typeface="Arial"/>
                <a:cs typeface="Arial"/>
                <a:sym typeface="Arial"/>
              </a:rPr>
              <a:t>Reference</a:t>
            </a:r>
            <a:r>
              <a:rPr b="0" i="0" lang="en" sz="1000" u="none" cap="none" strike="noStrike">
                <a:solidFill>
                  <a:srgbClr val="222222"/>
                </a:solidFill>
                <a:highlight>
                  <a:srgbClr val="FFFFFF"/>
                </a:highlight>
                <a:latin typeface="Arial"/>
                <a:ea typeface="Arial"/>
                <a:cs typeface="Arial"/>
                <a:sym typeface="Arial"/>
              </a:rPr>
              <a:t>: Gao, G., Gao, J., Liu, Q., Wang, Q., &amp; Wang, Y. (2020). CNN-based Density Estimation and Crowd Counting: A Survey. </a:t>
            </a:r>
            <a:r>
              <a:rPr b="0" i="1" lang="en" sz="1000" u="none" cap="none" strike="noStrike">
                <a:solidFill>
                  <a:srgbClr val="222222"/>
                </a:solidFill>
                <a:highlight>
                  <a:srgbClr val="FFFFFF"/>
                </a:highlight>
                <a:latin typeface="Arial"/>
                <a:ea typeface="Arial"/>
                <a:cs typeface="Arial"/>
                <a:sym typeface="Arial"/>
              </a:rPr>
              <a:t>arXiv preprint arXiv:2003.12783</a:t>
            </a:r>
            <a:r>
              <a:rPr b="0" i="0" lang="en" sz="1000" u="none" cap="none" strike="noStrike">
                <a:solidFill>
                  <a:srgbClr val="222222"/>
                </a:solidFill>
                <a:highlight>
                  <a:srgbClr val="FFFFFF"/>
                </a:highlight>
                <a:latin typeface="Arial"/>
                <a:ea typeface="Arial"/>
                <a:cs typeface="Arial"/>
                <a:sym typeface="Arial"/>
              </a:rPr>
              <a:t>.</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g13fc8f68a8d_0_11"/>
          <p:cNvSpPr txBox="1"/>
          <p:nvPr>
            <p:ph type="title"/>
          </p:nvPr>
        </p:nvSpPr>
        <p:spPr>
          <a:xfrm>
            <a:off x="688075" y="347375"/>
            <a:ext cx="6127200" cy="121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プログラミングの最初のステップ</a:t>
            </a:r>
            <a:endParaRPr/>
          </a:p>
        </p:txBody>
      </p:sp>
      <p:sp>
        <p:nvSpPr>
          <p:cNvPr id="1000" name="Google Shape;1000;g13fc8f68a8d_0_11"/>
          <p:cNvSpPr txBox="1"/>
          <p:nvPr/>
        </p:nvSpPr>
        <p:spPr>
          <a:xfrm>
            <a:off x="849650" y="1684150"/>
            <a:ext cx="7055400" cy="2401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Signika"/>
              <a:buAutoNum type="arabicPeriod"/>
            </a:pPr>
            <a:r>
              <a:rPr b="0" i="0" lang="en" sz="1800" u="none" cap="none" strike="noStrike">
                <a:solidFill>
                  <a:srgbClr val="000000"/>
                </a:solidFill>
                <a:latin typeface="Signika"/>
                <a:ea typeface="Signika"/>
                <a:cs typeface="Signika"/>
                <a:sym typeface="Signika"/>
              </a:rPr>
              <a:t>電車のカメラを使って5分おきに写真を撮り、データ分析をすることです。</a:t>
            </a:r>
            <a:endParaRPr b="0" i="0" sz="1800" u="none" cap="none" strike="noStrike">
              <a:solidFill>
                <a:srgbClr val="000000"/>
              </a:solidFill>
              <a:latin typeface="Signika"/>
              <a:ea typeface="Signika"/>
              <a:cs typeface="Signika"/>
              <a:sym typeface="Signika"/>
            </a:endParaRPr>
          </a:p>
          <a:p>
            <a:pPr indent="-342900" lvl="0" marL="457200" marR="0" rtl="0" algn="l">
              <a:lnSpc>
                <a:spcPct val="100000"/>
              </a:lnSpc>
              <a:spcBef>
                <a:spcPts val="0"/>
              </a:spcBef>
              <a:spcAft>
                <a:spcPts val="0"/>
              </a:spcAft>
              <a:buClr>
                <a:srgbClr val="000000"/>
              </a:buClr>
              <a:buSzPts val="1800"/>
              <a:buFont typeface="Signika"/>
              <a:buAutoNum type="arabicPeriod"/>
            </a:pPr>
            <a:r>
              <a:rPr b="0" i="0" lang="en" sz="1800" u="none" cap="none" strike="noStrike">
                <a:solidFill>
                  <a:srgbClr val="000000"/>
                </a:solidFill>
                <a:latin typeface="Signika"/>
                <a:ea typeface="Signika"/>
                <a:cs typeface="Signika"/>
                <a:sym typeface="Signika"/>
              </a:rPr>
              <a:t>写真は、データ分析を使用した直後に削除することも、セキュリティのために後で保存することもできます。</a:t>
            </a:r>
            <a:endParaRPr b="0" i="0" sz="1800" u="none" cap="none" strike="noStrike">
              <a:solidFill>
                <a:srgbClr val="000000"/>
              </a:solidFill>
              <a:latin typeface="Signika"/>
              <a:ea typeface="Signika"/>
              <a:cs typeface="Signika"/>
              <a:sym typeface="Signika"/>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ignika"/>
              <a:ea typeface="Signika"/>
              <a:cs typeface="Signika"/>
              <a:sym typeface="Signika"/>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Signika"/>
                <a:ea typeface="Signika"/>
                <a:cs typeface="Signika"/>
                <a:sym typeface="Signika"/>
              </a:rPr>
              <a:t>カメラをシステムに接続する方法を見てみましょう。</a:t>
            </a:r>
            <a:endParaRPr b="0" i="0" sz="18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ignika"/>
              <a:ea typeface="Signika"/>
              <a:cs typeface="Signika"/>
              <a:sym typeface="Signik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g13fc8f68a8d_0_1"/>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プログラミングセクション</a:t>
            </a:r>
            <a:endParaRPr/>
          </a:p>
        </p:txBody>
      </p:sp>
      <p:pic>
        <p:nvPicPr>
          <p:cNvPr id="1006" name="Google Shape;1006;g13fc8f68a8d_0_1"/>
          <p:cNvPicPr preferRelativeResize="0"/>
          <p:nvPr/>
        </p:nvPicPr>
        <p:blipFill rotWithShape="1">
          <a:blip r:embed="rId3">
            <a:alphaModFix/>
          </a:blip>
          <a:srcRect b="0" l="0" r="0" t="0"/>
          <a:stretch/>
        </p:blipFill>
        <p:spPr>
          <a:xfrm>
            <a:off x="733600" y="1042150"/>
            <a:ext cx="6495443" cy="3888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g13fc8f68a8d_0_7"/>
          <p:cNvSpPr txBox="1"/>
          <p:nvPr>
            <p:ph type="title"/>
          </p:nvPr>
        </p:nvSpPr>
        <p:spPr>
          <a:xfrm>
            <a:off x="733600" y="377725"/>
            <a:ext cx="6127200" cy="112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プログラミングの第2ステップ</a:t>
            </a:r>
            <a:endParaRPr/>
          </a:p>
        </p:txBody>
      </p:sp>
      <p:sp>
        <p:nvSpPr>
          <p:cNvPr id="1012" name="Google Shape;1012;g13fc8f68a8d_0_7"/>
          <p:cNvSpPr txBox="1"/>
          <p:nvPr/>
        </p:nvSpPr>
        <p:spPr>
          <a:xfrm>
            <a:off x="849650" y="1684150"/>
            <a:ext cx="3353100" cy="35094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Signika"/>
              <a:buAutoNum type="arabicPeriod"/>
            </a:pPr>
            <a:r>
              <a:rPr b="0" i="0" lang="en" sz="1800" u="none" cap="none" strike="noStrike">
                <a:solidFill>
                  <a:srgbClr val="000000"/>
                </a:solidFill>
                <a:latin typeface="Signika"/>
                <a:ea typeface="Signika"/>
                <a:cs typeface="Signika"/>
                <a:sym typeface="Signika"/>
              </a:rPr>
              <a:t>機械学習アルゴリズムを使用して、列車内のオブジェクトをカウントすることです。</a:t>
            </a:r>
            <a:endParaRPr b="0" i="0" sz="1800" u="none" cap="none" strike="noStrike">
              <a:solidFill>
                <a:srgbClr val="000000"/>
              </a:solidFill>
              <a:latin typeface="Signika"/>
              <a:ea typeface="Signika"/>
              <a:cs typeface="Signika"/>
              <a:sym typeface="Signika"/>
            </a:endParaRPr>
          </a:p>
          <a:p>
            <a:pPr indent="-342900" lvl="0" marL="457200" marR="0" rtl="0" algn="l">
              <a:lnSpc>
                <a:spcPct val="100000"/>
              </a:lnSpc>
              <a:spcBef>
                <a:spcPts val="0"/>
              </a:spcBef>
              <a:spcAft>
                <a:spcPts val="0"/>
              </a:spcAft>
              <a:buClr>
                <a:srgbClr val="000000"/>
              </a:buClr>
              <a:buSzPts val="1800"/>
              <a:buFont typeface="Signika"/>
              <a:buAutoNum type="arabicPeriod"/>
            </a:pPr>
            <a:r>
              <a:rPr b="0" i="0" lang="en" sz="1800" u="none" cap="none" strike="noStrike">
                <a:solidFill>
                  <a:srgbClr val="000000"/>
                </a:solidFill>
                <a:latin typeface="Signika"/>
                <a:ea typeface="Signika"/>
                <a:cs typeface="Signika"/>
                <a:sym typeface="Signika"/>
              </a:rPr>
              <a:t>CVlibは、これらのコンピュータービジョンアプリケーションに役立ちます。</a:t>
            </a:r>
            <a:endParaRPr b="0" i="0" sz="18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Signika"/>
                <a:ea typeface="Signika"/>
                <a:cs typeface="Signika"/>
                <a:sym typeface="Signika"/>
              </a:rPr>
              <a:t>5分ごとに撮った写真からオブジェクトを数える方法を見てみましょう。</a:t>
            </a:r>
            <a:endParaRPr b="0" i="0" sz="18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ignika"/>
              <a:ea typeface="Signika"/>
              <a:cs typeface="Signika"/>
              <a:sym typeface="Signika"/>
            </a:endParaRPr>
          </a:p>
        </p:txBody>
      </p:sp>
      <p:pic>
        <p:nvPicPr>
          <p:cNvPr id="1013" name="Google Shape;1013;g13fc8f68a8d_0_7"/>
          <p:cNvPicPr preferRelativeResize="0"/>
          <p:nvPr/>
        </p:nvPicPr>
        <p:blipFill rotWithShape="1">
          <a:blip r:embed="rId3">
            <a:alphaModFix/>
          </a:blip>
          <a:srcRect b="0" l="0" r="0" t="0"/>
          <a:stretch/>
        </p:blipFill>
        <p:spPr>
          <a:xfrm>
            <a:off x="4355150" y="1654525"/>
            <a:ext cx="4636450" cy="3092512"/>
          </a:xfrm>
          <a:prstGeom prst="rect">
            <a:avLst/>
          </a:prstGeom>
          <a:noFill/>
          <a:ln>
            <a:noFill/>
          </a:ln>
        </p:spPr>
      </p:pic>
      <p:sp>
        <p:nvSpPr>
          <p:cNvPr id="1014" name="Google Shape;1014;g13fc8f68a8d_0_7"/>
          <p:cNvSpPr txBox="1"/>
          <p:nvPr/>
        </p:nvSpPr>
        <p:spPr>
          <a:xfrm>
            <a:off x="7161450" y="1259325"/>
            <a:ext cx="189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例の写真</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g13fc8f68a8d_0_17"/>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プログラミングセクション＃2</a:t>
            </a:r>
            <a:endParaRPr/>
          </a:p>
          <a:p>
            <a:pPr indent="0" lvl="0" marL="0" rtl="0" algn="l">
              <a:lnSpc>
                <a:spcPct val="100000"/>
              </a:lnSpc>
              <a:spcBef>
                <a:spcPts val="0"/>
              </a:spcBef>
              <a:spcAft>
                <a:spcPts val="0"/>
              </a:spcAft>
              <a:buSzPts val="2800"/>
              <a:buNone/>
            </a:pPr>
            <a:r>
              <a:t/>
            </a:r>
            <a:endParaRPr/>
          </a:p>
        </p:txBody>
      </p:sp>
      <p:pic>
        <p:nvPicPr>
          <p:cNvPr id="1020" name="Google Shape;1020;g13fc8f68a8d_0_17"/>
          <p:cNvPicPr preferRelativeResize="0"/>
          <p:nvPr/>
        </p:nvPicPr>
        <p:blipFill rotWithShape="1">
          <a:blip r:embed="rId3">
            <a:alphaModFix/>
          </a:blip>
          <a:srcRect b="0" l="0" r="0" t="0"/>
          <a:stretch/>
        </p:blipFill>
        <p:spPr>
          <a:xfrm>
            <a:off x="724550" y="1026975"/>
            <a:ext cx="6376199" cy="388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
          <p:cNvSpPr txBox="1"/>
          <p:nvPr>
            <p:ph idx="4" type="title"/>
          </p:nvPr>
        </p:nvSpPr>
        <p:spPr>
          <a:xfrm>
            <a:off x="572700" y="1442100"/>
            <a:ext cx="3999300" cy="4074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n"/>
              <a:t>問題/現状</a:t>
            </a:r>
            <a:endParaRPr/>
          </a:p>
        </p:txBody>
      </p:sp>
      <p:sp>
        <p:nvSpPr>
          <p:cNvPr id="242" name="Google Shape;242;p2"/>
          <p:cNvSpPr txBox="1"/>
          <p:nvPr>
            <p:ph type="title"/>
          </p:nvPr>
        </p:nvSpPr>
        <p:spPr>
          <a:xfrm>
            <a:off x="4727125" y="1305525"/>
            <a:ext cx="3556200" cy="955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n"/>
              <a:t>IOTはそれをどのように解決できますか？</a:t>
            </a:r>
            <a:endParaRPr/>
          </a:p>
        </p:txBody>
      </p:sp>
      <p:sp>
        <p:nvSpPr>
          <p:cNvPr id="243" name="Google Shape;243;p2"/>
          <p:cNvSpPr txBox="1"/>
          <p:nvPr>
            <p:ph idx="3" type="title"/>
          </p:nvPr>
        </p:nvSpPr>
        <p:spPr>
          <a:xfrm>
            <a:off x="1344825" y="3411674"/>
            <a:ext cx="2560200" cy="9552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n"/>
              <a:t>推奨される解決策</a:t>
            </a:r>
            <a:endParaRPr/>
          </a:p>
        </p:txBody>
      </p:sp>
      <p:sp>
        <p:nvSpPr>
          <p:cNvPr id="244" name="Google Shape;244;p2"/>
          <p:cNvSpPr txBox="1"/>
          <p:nvPr>
            <p:ph idx="2" type="title"/>
          </p:nvPr>
        </p:nvSpPr>
        <p:spPr>
          <a:xfrm>
            <a:off x="4199100" y="3502725"/>
            <a:ext cx="4944900" cy="4074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n"/>
              <a:t>議論と結論</a:t>
            </a:r>
            <a:endParaRPr/>
          </a:p>
        </p:txBody>
      </p:sp>
      <p:grpSp>
        <p:nvGrpSpPr>
          <p:cNvPr id="245" name="Google Shape;245;p2"/>
          <p:cNvGrpSpPr/>
          <p:nvPr/>
        </p:nvGrpSpPr>
        <p:grpSpPr>
          <a:xfrm>
            <a:off x="5892751" y="2888181"/>
            <a:ext cx="1224983" cy="608565"/>
            <a:chOff x="-6247125" y="161575"/>
            <a:chExt cx="1232625" cy="612300"/>
          </a:xfrm>
        </p:grpSpPr>
        <p:sp>
          <p:nvSpPr>
            <p:cNvPr id="246" name="Google Shape;246;p2"/>
            <p:cNvSpPr/>
            <p:nvPr/>
          </p:nvSpPr>
          <p:spPr>
            <a:xfrm>
              <a:off x="-5860175" y="161575"/>
              <a:ext cx="155100" cy="172975"/>
            </a:xfrm>
            <a:custGeom>
              <a:rect b="b" l="l" r="r" t="t"/>
              <a:pathLst>
                <a:path extrusionOk="0" h="6919" w="6204">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
            <p:cNvSpPr/>
            <p:nvPr/>
          </p:nvSpPr>
          <p:spPr>
            <a:xfrm>
              <a:off x="-6112300" y="295750"/>
              <a:ext cx="178625" cy="175125"/>
            </a:xfrm>
            <a:custGeom>
              <a:rect b="b" l="l" r="r" t="t"/>
              <a:pathLst>
                <a:path extrusionOk="0" h="7005" w="7145">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
            <p:cNvSpPr/>
            <p:nvPr/>
          </p:nvSpPr>
          <p:spPr>
            <a:xfrm>
              <a:off x="-6247125" y="548525"/>
              <a:ext cx="177125" cy="147150"/>
            </a:xfrm>
            <a:custGeom>
              <a:rect b="b" l="l" r="r" t="t"/>
              <a:pathLst>
                <a:path extrusionOk="0" h="5886" w="7085">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
            <p:cNvSpPr/>
            <p:nvPr/>
          </p:nvSpPr>
          <p:spPr>
            <a:xfrm>
              <a:off x="-5191650" y="548525"/>
              <a:ext cx="177150" cy="147150"/>
            </a:xfrm>
            <a:custGeom>
              <a:rect b="b" l="l" r="r" t="t"/>
              <a:pathLst>
                <a:path extrusionOk="0" h="5886" w="7086">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
            <p:cNvSpPr/>
            <p:nvPr/>
          </p:nvSpPr>
          <p:spPr>
            <a:xfrm>
              <a:off x="-5327975" y="295750"/>
              <a:ext cx="178625" cy="175125"/>
            </a:xfrm>
            <a:custGeom>
              <a:rect b="b" l="l" r="r" t="t"/>
              <a:pathLst>
                <a:path extrusionOk="0" h="7005" w="7145">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
            <p:cNvSpPr/>
            <p:nvPr/>
          </p:nvSpPr>
          <p:spPr>
            <a:xfrm>
              <a:off x="-5556575" y="161575"/>
              <a:ext cx="155125" cy="172975"/>
            </a:xfrm>
            <a:custGeom>
              <a:rect b="b" l="l" r="r" t="t"/>
              <a:pathLst>
                <a:path extrusionOk="0" h="6919" w="6205">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
            <p:cNvSpPr/>
            <p:nvPr/>
          </p:nvSpPr>
          <p:spPr>
            <a:xfrm>
              <a:off x="-6024775" y="379775"/>
              <a:ext cx="787925" cy="394100"/>
            </a:xfrm>
            <a:custGeom>
              <a:rect b="b" l="l" r="r" t="t"/>
              <a:pathLst>
                <a:path extrusionOk="0" h="15764" w="31517">
                  <a:moveTo>
                    <a:pt x="15764" y="0"/>
                  </a:moveTo>
                  <a:cubicBezTo>
                    <a:pt x="7073" y="0"/>
                    <a:pt x="0" y="7072"/>
                    <a:pt x="0" y="15764"/>
                  </a:cubicBezTo>
                  <a:lnTo>
                    <a:pt x="31516" y="15764"/>
                  </a:lnTo>
                  <a:cubicBezTo>
                    <a:pt x="31516" y="7072"/>
                    <a:pt x="24456" y="0"/>
                    <a:pt x="1576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253" name="Google Shape;253;p2"/>
          <p:cNvGrpSpPr/>
          <p:nvPr/>
        </p:nvGrpSpPr>
        <p:grpSpPr>
          <a:xfrm>
            <a:off x="5892751" y="833525"/>
            <a:ext cx="1224983" cy="608565"/>
            <a:chOff x="-6247125" y="161575"/>
            <a:chExt cx="1232625" cy="612300"/>
          </a:xfrm>
        </p:grpSpPr>
        <p:sp>
          <p:nvSpPr>
            <p:cNvPr id="254" name="Google Shape;254;p2"/>
            <p:cNvSpPr/>
            <p:nvPr/>
          </p:nvSpPr>
          <p:spPr>
            <a:xfrm>
              <a:off x="-5860175" y="161575"/>
              <a:ext cx="155100" cy="172975"/>
            </a:xfrm>
            <a:custGeom>
              <a:rect b="b" l="l" r="r" t="t"/>
              <a:pathLst>
                <a:path extrusionOk="0" h="6919" w="6204">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
            <p:cNvSpPr/>
            <p:nvPr/>
          </p:nvSpPr>
          <p:spPr>
            <a:xfrm>
              <a:off x="-6112300" y="295750"/>
              <a:ext cx="178625" cy="175125"/>
            </a:xfrm>
            <a:custGeom>
              <a:rect b="b" l="l" r="r" t="t"/>
              <a:pathLst>
                <a:path extrusionOk="0" h="7005" w="7145">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
            <p:cNvSpPr/>
            <p:nvPr/>
          </p:nvSpPr>
          <p:spPr>
            <a:xfrm>
              <a:off x="-6247125" y="548525"/>
              <a:ext cx="177125" cy="147150"/>
            </a:xfrm>
            <a:custGeom>
              <a:rect b="b" l="l" r="r" t="t"/>
              <a:pathLst>
                <a:path extrusionOk="0" h="5886" w="7085">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
            <p:cNvSpPr/>
            <p:nvPr/>
          </p:nvSpPr>
          <p:spPr>
            <a:xfrm>
              <a:off x="-5191650" y="548525"/>
              <a:ext cx="177150" cy="147150"/>
            </a:xfrm>
            <a:custGeom>
              <a:rect b="b" l="l" r="r" t="t"/>
              <a:pathLst>
                <a:path extrusionOk="0" h="5886" w="7086">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
            <p:cNvSpPr/>
            <p:nvPr/>
          </p:nvSpPr>
          <p:spPr>
            <a:xfrm>
              <a:off x="-5327975" y="295750"/>
              <a:ext cx="178625" cy="175125"/>
            </a:xfrm>
            <a:custGeom>
              <a:rect b="b" l="l" r="r" t="t"/>
              <a:pathLst>
                <a:path extrusionOk="0" h="7005" w="7145">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
            <p:cNvSpPr/>
            <p:nvPr/>
          </p:nvSpPr>
          <p:spPr>
            <a:xfrm>
              <a:off x="-5556575" y="161575"/>
              <a:ext cx="155125" cy="172975"/>
            </a:xfrm>
            <a:custGeom>
              <a:rect b="b" l="l" r="r" t="t"/>
              <a:pathLst>
                <a:path extrusionOk="0" h="6919" w="6205">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
            <p:cNvSpPr/>
            <p:nvPr/>
          </p:nvSpPr>
          <p:spPr>
            <a:xfrm>
              <a:off x="-6024775" y="379775"/>
              <a:ext cx="787925" cy="394100"/>
            </a:xfrm>
            <a:custGeom>
              <a:rect b="b" l="l" r="r" t="t"/>
              <a:pathLst>
                <a:path extrusionOk="0" h="15764" w="31517">
                  <a:moveTo>
                    <a:pt x="15764" y="0"/>
                  </a:moveTo>
                  <a:cubicBezTo>
                    <a:pt x="7073" y="0"/>
                    <a:pt x="0" y="7072"/>
                    <a:pt x="0" y="15764"/>
                  </a:cubicBezTo>
                  <a:lnTo>
                    <a:pt x="31516" y="15764"/>
                  </a:lnTo>
                  <a:cubicBezTo>
                    <a:pt x="31516" y="7072"/>
                    <a:pt x="24456" y="0"/>
                    <a:pt x="1576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261" name="Google Shape;261;p2"/>
          <p:cNvGrpSpPr/>
          <p:nvPr/>
        </p:nvGrpSpPr>
        <p:grpSpPr>
          <a:xfrm>
            <a:off x="2012439" y="833525"/>
            <a:ext cx="1224983" cy="608565"/>
            <a:chOff x="-6247125" y="161575"/>
            <a:chExt cx="1232625" cy="612300"/>
          </a:xfrm>
        </p:grpSpPr>
        <p:sp>
          <p:nvSpPr>
            <p:cNvPr id="262" name="Google Shape;262;p2"/>
            <p:cNvSpPr/>
            <p:nvPr/>
          </p:nvSpPr>
          <p:spPr>
            <a:xfrm>
              <a:off x="-5860175" y="161575"/>
              <a:ext cx="155100" cy="172975"/>
            </a:xfrm>
            <a:custGeom>
              <a:rect b="b" l="l" r="r" t="t"/>
              <a:pathLst>
                <a:path extrusionOk="0" h="6919" w="6204">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
            <p:cNvSpPr/>
            <p:nvPr/>
          </p:nvSpPr>
          <p:spPr>
            <a:xfrm>
              <a:off x="-6112300" y="295750"/>
              <a:ext cx="178625" cy="175125"/>
            </a:xfrm>
            <a:custGeom>
              <a:rect b="b" l="l" r="r" t="t"/>
              <a:pathLst>
                <a:path extrusionOk="0" h="7005" w="7145">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
            <p:cNvSpPr/>
            <p:nvPr/>
          </p:nvSpPr>
          <p:spPr>
            <a:xfrm>
              <a:off x="-6247125" y="548525"/>
              <a:ext cx="177125" cy="147150"/>
            </a:xfrm>
            <a:custGeom>
              <a:rect b="b" l="l" r="r" t="t"/>
              <a:pathLst>
                <a:path extrusionOk="0" h="5886" w="7085">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
            <p:cNvSpPr/>
            <p:nvPr/>
          </p:nvSpPr>
          <p:spPr>
            <a:xfrm>
              <a:off x="-5191650" y="548525"/>
              <a:ext cx="177150" cy="147150"/>
            </a:xfrm>
            <a:custGeom>
              <a:rect b="b" l="l" r="r" t="t"/>
              <a:pathLst>
                <a:path extrusionOk="0" h="5886" w="7086">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
            <p:cNvSpPr/>
            <p:nvPr/>
          </p:nvSpPr>
          <p:spPr>
            <a:xfrm>
              <a:off x="-5327975" y="295750"/>
              <a:ext cx="178625" cy="175125"/>
            </a:xfrm>
            <a:custGeom>
              <a:rect b="b" l="l" r="r" t="t"/>
              <a:pathLst>
                <a:path extrusionOk="0" h="7005" w="7145">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
            <p:cNvSpPr/>
            <p:nvPr/>
          </p:nvSpPr>
          <p:spPr>
            <a:xfrm>
              <a:off x="-5556575" y="161575"/>
              <a:ext cx="155125" cy="172975"/>
            </a:xfrm>
            <a:custGeom>
              <a:rect b="b" l="l" r="r" t="t"/>
              <a:pathLst>
                <a:path extrusionOk="0" h="6919" w="6205">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
            <p:cNvSpPr/>
            <p:nvPr/>
          </p:nvSpPr>
          <p:spPr>
            <a:xfrm>
              <a:off x="-6024775" y="379775"/>
              <a:ext cx="787925" cy="394100"/>
            </a:xfrm>
            <a:custGeom>
              <a:rect b="b" l="l" r="r" t="t"/>
              <a:pathLst>
                <a:path extrusionOk="0" h="15764" w="31517">
                  <a:moveTo>
                    <a:pt x="15764" y="0"/>
                  </a:moveTo>
                  <a:cubicBezTo>
                    <a:pt x="7073" y="0"/>
                    <a:pt x="0" y="7072"/>
                    <a:pt x="0" y="15764"/>
                  </a:cubicBezTo>
                  <a:lnTo>
                    <a:pt x="31516" y="15764"/>
                  </a:lnTo>
                  <a:cubicBezTo>
                    <a:pt x="31516" y="7072"/>
                    <a:pt x="24456" y="0"/>
                    <a:pt x="1576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383455"/>
                </a:solidFill>
                <a:latin typeface="Passion One"/>
                <a:ea typeface="Passion One"/>
                <a:cs typeface="Passion One"/>
                <a:sym typeface="Passion One"/>
              </a:endParaRPr>
            </a:p>
          </p:txBody>
        </p:sp>
      </p:grpSp>
      <p:grpSp>
        <p:nvGrpSpPr>
          <p:cNvPr id="269" name="Google Shape;269;p2"/>
          <p:cNvGrpSpPr/>
          <p:nvPr/>
        </p:nvGrpSpPr>
        <p:grpSpPr>
          <a:xfrm>
            <a:off x="2012439" y="2888181"/>
            <a:ext cx="1224983" cy="608565"/>
            <a:chOff x="-6247125" y="161575"/>
            <a:chExt cx="1232625" cy="612300"/>
          </a:xfrm>
        </p:grpSpPr>
        <p:sp>
          <p:nvSpPr>
            <p:cNvPr id="270" name="Google Shape;270;p2"/>
            <p:cNvSpPr/>
            <p:nvPr/>
          </p:nvSpPr>
          <p:spPr>
            <a:xfrm>
              <a:off x="-5860175" y="161575"/>
              <a:ext cx="155100" cy="172975"/>
            </a:xfrm>
            <a:custGeom>
              <a:rect b="b" l="l" r="r" t="t"/>
              <a:pathLst>
                <a:path extrusionOk="0" h="6919" w="6204">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a:off x="-6112300" y="295750"/>
              <a:ext cx="178625" cy="175125"/>
            </a:xfrm>
            <a:custGeom>
              <a:rect b="b" l="l" r="r" t="t"/>
              <a:pathLst>
                <a:path extrusionOk="0" h="7005" w="7145">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
            <p:cNvSpPr/>
            <p:nvPr/>
          </p:nvSpPr>
          <p:spPr>
            <a:xfrm>
              <a:off x="-6247125" y="548525"/>
              <a:ext cx="177125" cy="147150"/>
            </a:xfrm>
            <a:custGeom>
              <a:rect b="b" l="l" r="r" t="t"/>
              <a:pathLst>
                <a:path extrusionOk="0" h="5886" w="7085">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
            <p:cNvSpPr/>
            <p:nvPr/>
          </p:nvSpPr>
          <p:spPr>
            <a:xfrm>
              <a:off x="-5191650" y="548525"/>
              <a:ext cx="177150" cy="147150"/>
            </a:xfrm>
            <a:custGeom>
              <a:rect b="b" l="l" r="r" t="t"/>
              <a:pathLst>
                <a:path extrusionOk="0" h="5886" w="7086">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
            <p:cNvSpPr/>
            <p:nvPr/>
          </p:nvSpPr>
          <p:spPr>
            <a:xfrm>
              <a:off x="-5327975" y="295750"/>
              <a:ext cx="178625" cy="175125"/>
            </a:xfrm>
            <a:custGeom>
              <a:rect b="b" l="l" r="r" t="t"/>
              <a:pathLst>
                <a:path extrusionOk="0" h="7005" w="7145">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
            <p:cNvSpPr/>
            <p:nvPr/>
          </p:nvSpPr>
          <p:spPr>
            <a:xfrm>
              <a:off x="-5556575" y="161575"/>
              <a:ext cx="155125" cy="172975"/>
            </a:xfrm>
            <a:custGeom>
              <a:rect b="b" l="l" r="r" t="t"/>
              <a:pathLst>
                <a:path extrusionOk="0" h="6919" w="6205">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
            <p:cNvSpPr/>
            <p:nvPr/>
          </p:nvSpPr>
          <p:spPr>
            <a:xfrm>
              <a:off x="-6024775" y="379775"/>
              <a:ext cx="787925" cy="394100"/>
            </a:xfrm>
            <a:custGeom>
              <a:rect b="b" l="l" r="r" t="t"/>
              <a:pathLst>
                <a:path extrusionOk="0" h="15764" w="31517">
                  <a:moveTo>
                    <a:pt x="15764" y="0"/>
                  </a:moveTo>
                  <a:cubicBezTo>
                    <a:pt x="7073" y="0"/>
                    <a:pt x="0" y="7072"/>
                    <a:pt x="0" y="15764"/>
                  </a:cubicBezTo>
                  <a:lnTo>
                    <a:pt x="31516" y="15764"/>
                  </a:lnTo>
                  <a:cubicBezTo>
                    <a:pt x="31516" y="7072"/>
                    <a:pt x="24456" y="0"/>
                    <a:pt x="1576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277" name="Google Shape;277;p2"/>
          <p:cNvSpPr txBox="1"/>
          <p:nvPr>
            <p:ph idx="8" type="title"/>
          </p:nvPr>
        </p:nvSpPr>
        <p:spPr>
          <a:xfrm>
            <a:off x="2270781" y="1153575"/>
            <a:ext cx="708300" cy="261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000"/>
              <a:buNone/>
            </a:pPr>
            <a:r>
              <a:rPr lang="en"/>
              <a:t>01</a:t>
            </a:r>
            <a:endParaRPr/>
          </a:p>
        </p:txBody>
      </p:sp>
      <p:sp>
        <p:nvSpPr>
          <p:cNvPr id="278" name="Google Shape;278;p2"/>
          <p:cNvSpPr txBox="1"/>
          <p:nvPr>
            <p:ph idx="9" type="title"/>
          </p:nvPr>
        </p:nvSpPr>
        <p:spPr>
          <a:xfrm>
            <a:off x="6151080" y="1153575"/>
            <a:ext cx="708300" cy="261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000"/>
              <a:buNone/>
            </a:pPr>
            <a:r>
              <a:rPr lang="en"/>
              <a:t>02</a:t>
            </a:r>
            <a:endParaRPr/>
          </a:p>
        </p:txBody>
      </p:sp>
      <p:sp>
        <p:nvSpPr>
          <p:cNvPr id="279" name="Google Shape;279;p2"/>
          <p:cNvSpPr txBox="1"/>
          <p:nvPr>
            <p:ph idx="13" type="title"/>
          </p:nvPr>
        </p:nvSpPr>
        <p:spPr>
          <a:xfrm>
            <a:off x="2270781" y="3223895"/>
            <a:ext cx="708300" cy="261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000"/>
              <a:buNone/>
            </a:pPr>
            <a:r>
              <a:rPr lang="en"/>
              <a:t>03</a:t>
            </a:r>
            <a:endParaRPr/>
          </a:p>
        </p:txBody>
      </p:sp>
      <p:sp>
        <p:nvSpPr>
          <p:cNvPr id="280" name="Google Shape;280;p2"/>
          <p:cNvSpPr txBox="1"/>
          <p:nvPr>
            <p:ph idx="14" type="title"/>
          </p:nvPr>
        </p:nvSpPr>
        <p:spPr>
          <a:xfrm>
            <a:off x="6151092" y="3223895"/>
            <a:ext cx="708300" cy="261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000"/>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g13fc8f68a8d_0_26"/>
          <p:cNvSpPr txBox="1"/>
          <p:nvPr>
            <p:ph type="title"/>
          </p:nvPr>
        </p:nvSpPr>
        <p:spPr>
          <a:xfrm>
            <a:off x="733600" y="377725"/>
            <a:ext cx="6127200" cy="112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最終結果</a:t>
            </a:r>
            <a:endParaRPr/>
          </a:p>
        </p:txBody>
      </p:sp>
      <p:sp>
        <p:nvSpPr>
          <p:cNvPr id="1026" name="Google Shape;1026;g13fc8f68a8d_0_26"/>
          <p:cNvSpPr txBox="1"/>
          <p:nvPr/>
        </p:nvSpPr>
        <p:spPr>
          <a:xfrm>
            <a:off x="2473125" y="940700"/>
            <a:ext cx="250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処理されたサンプル画像</a:t>
            </a:r>
            <a:endParaRPr b="0" i="0" sz="1400" u="none" cap="none" strike="noStrike">
              <a:solidFill>
                <a:srgbClr val="000000"/>
              </a:solidFill>
              <a:latin typeface="Signika"/>
              <a:ea typeface="Signika"/>
              <a:cs typeface="Signika"/>
              <a:sym typeface="Signika"/>
            </a:endParaRPr>
          </a:p>
        </p:txBody>
      </p:sp>
      <p:pic>
        <p:nvPicPr>
          <p:cNvPr id="1027" name="Google Shape;1027;g13fc8f68a8d_0_26"/>
          <p:cNvPicPr preferRelativeResize="0"/>
          <p:nvPr/>
        </p:nvPicPr>
        <p:blipFill rotWithShape="1">
          <a:blip r:embed="rId3">
            <a:alphaModFix/>
          </a:blip>
          <a:srcRect b="0" l="0" r="0" t="0"/>
          <a:stretch/>
        </p:blipFill>
        <p:spPr>
          <a:xfrm>
            <a:off x="450400" y="1340900"/>
            <a:ext cx="4243000" cy="3336575"/>
          </a:xfrm>
          <a:prstGeom prst="rect">
            <a:avLst/>
          </a:prstGeom>
          <a:noFill/>
          <a:ln>
            <a:noFill/>
          </a:ln>
        </p:spPr>
      </p:pic>
      <p:pic>
        <p:nvPicPr>
          <p:cNvPr id="1028" name="Google Shape;1028;g13fc8f68a8d_0_26"/>
          <p:cNvPicPr preferRelativeResize="0"/>
          <p:nvPr/>
        </p:nvPicPr>
        <p:blipFill rotWithShape="1">
          <a:blip r:embed="rId4">
            <a:alphaModFix/>
          </a:blip>
          <a:srcRect b="6760" l="0" r="0" t="-6759"/>
          <a:stretch/>
        </p:blipFill>
        <p:spPr>
          <a:xfrm>
            <a:off x="4976625" y="1249875"/>
            <a:ext cx="3862601" cy="2168703"/>
          </a:xfrm>
          <a:prstGeom prst="rect">
            <a:avLst/>
          </a:prstGeom>
          <a:noFill/>
          <a:ln>
            <a:noFill/>
          </a:ln>
        </p:spPr>
      </p:pic>
      <p:sp>
        <p:nvSpPr>
          <p:cNvPr id="1029" name="Google Shape;1029;g13fc8f68a8d_0_26"/>
          <p:cNvSpPr txBox="1"/>
          <p:nvPr/>
        </p:nvSpPr>
        <p:spPr>
          <a:xfrm>
            <a:off x="4976625" y="940688"/>
            <a:ext cx="342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例の画像が与えられた出力。</a:t>
            </a:r>
            <a:endParaRPr b="0" i="0" sz="1400" u="none" cap="none" strike="noStrike">
              <a:solidFill>
                <a:srgbClr val="000000"/>
              </a:solidFill>
              <a:latin typeface="Signika"/>
              <a:ea typeface="Signika"/>
              <a:cs typeface="Signika"/>
              <a:sym typeface="Signika"/>
            </a:endParaRPr>
          </a:p>
        </p:txBody>
      </p:sp>
      <p:sp>
        <p:nvSpPr>
          <p:cNvPr id="1030" name="Google Shape;1030;g13fc8f68a8d_0_26"/>
          <p:cNvSpPr txBox="1"/>
          <p:nvPr/>
        </p:nvSpPr>
        <p:spPr>
          <a:xfrm>
            <a:off x="4877950" y="3418575"/>
            <a:ext cx="3847500" cy="1391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電車内にある物体の数に応じて、温度の調整、気流の増加、密度についてアプリや駅長に通知するなど、無数のことを行うことができます。</a:t>
            </a:r>
            <a:endParaRPr b="0" i="0" sz="14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g13fc535fd4a_0_0"/>
          <p:cNvSpPr txBox="1"/>
          <p:nvPr>
            <p:ph type="title"/>
          </p:nvPr>
        </p:nvSpPr>
        <p:spPr>
          <a:xfrm>
            <a:off x="733600" y="377725"/>
            <a:ext cx="7796100" cy="112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同時処理のための2つのアプローチの組み合わせ</a:t>
            </a:r>
            <a:endParaRPr/>
          </a:p>
        </p:txBody>
      </p:sp>
      <p:sp>
        <p:nvSpPr>
          <p:cNvPr id="1036" name="Google Shape;1036;g13fc535fd4a_0_0"/>
          <p:cNvSpPr txBox="1"/>
          <p:nvPr/>
        </p:nvSpPr>
        <p:spPr>
          <a:xfrm>
            <a:off x="4976625" y="940688"/>
            <a:ext cx="34290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latin typeface="Signika"/>
                <a:ea typeface="Signika"/>
                <a:cs typeface="Signika"/>
                <a:sym typeface="Signika"/>
              </a:rPr>
              <a:t>前の2つの方法を組み合わせたアプローチにより、写真を同時に撮影し、撮影した写真に含まれるオブジェクトの数を通知するプログラムを作成できます。 ライブラリを呼び出すだけで、利用可能な機械学習技術を使用できるのは良いことです。 私のプログラムを試してみてください。ただし、cv2モジュールとcvlibモジュールをインストールする必要があります。これには、CPUによっては30分から1時間かかる場合があります。</a:t>
            </a:r>
            <a:endParaRPr b="0" i="0" sz="1400" u="none" cap="none" strike="noStrike">
              <a:solidFill>
                <a:srgbClr val="000000"/>
              </a:solidFill>
              <a:latin typeface="Signika"/>
              <a:ea typeface="Signika"/>
              <a:cs typeface="Signika"/>
              <a:sym typeface="Signika"/>
            </a:endParaRPr>
          </a:p>
        </p:txBody>
      </p:sp>
      <p:pic>
        <p:nvPicPr>
          <p:cNvPr id="1037" name="Google Shape;1037;g13fc535fd4a_0_0"/>
          <p:cNvPicPr preferRelativeResize="0"/>
          <p:nvPr/>
        </p:nvPicPr>
        <p:blipFill>
          <a:blip r:embed="rId3">
            <a:alphaModFix/>
          </a:blip>
          <a:stretch>
            <a:fillRect/>
          </a:stretch>
        </p:blipFill>
        <p:spPr>
          <a:xfrm>
            <a:off x="524375" y="903477"/>
            <a:ext cx="4353575" cy="40039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18"/>
          <p:cNvPicPr preferRelativeResize="0"/>
          <p:nvPr/>
        </p:nvPicPr>
        <p:blipFill rotWithShape="1">
          <a:blip r:embed="rId3">
            <a:alphaModFix/>
          </a:blip>
          <a:srcRect b="0" l="0" r="0" t="0"/>
          <a:stretch/>
        </p:blipFill>
        <p:spPr>
          <a:xfrm>
            <a:off x="4713750" y="1181100"/>
            <a:ext cx="3914775" cy="2609850"/>
          </a:xfrm>
          <a:prstGeom prst="rect">
            <a:avLst/>
          </a:prstGeom>
          <a:noFill/>
          <a:ln>
            <a:noFill/>
          </a:ln>
        </p:spPr>
      </p:pic>
      <p:sp>
        <p:nvSpPr>
          <p:cNvPr id="1043" name="Google Shape;1043;p18"/>
          <p:cNvSpPr/>
          <p:nvPr/>
        </p:nvSpPr>
        <p:spPr>
          <a:xfrm>
            <a:off x="5324854" y="1070126"/>
            <a:ext cx="3549440" cy="2995200"/>
          </a:xfrm>
          <a:custGeom>
            <a:rect b="b" l="l" r="r" t="t"/>
            <a:pathLst>
              <a:path extrusionOk="0" h="93600" w="110920">
                <a:moveTo>
                  <a:pt x="78613" y="0"/>
                </a:moveTo>
                <a:cubicBezTo>
                  <a:pt x="75213" y="0"/>
                  <a:pt x="71699" y="828"/>
                  <a:pt x="68152" y="2676"/>
                </a:cubicBezTo>
                <a:cubicBezTo>
                  <a:pt x="61306" y="6236"/>
                  <a:pt x="56960" y="11200"/>
                  <a:pt x="51078" y="14439"/>
                </a:cubicBezTo>
                <a:cubicBezTo>
                  <a:pt x="54120" y="15469"/>
                  <a:pt x="57002" y="15773"/>
                  <a:pt x="59870" y="15773"/>
                </a:cubicBezTo>
                <a:cubicBezTo>
                  <a:pt x="63994" y="15773"/>
                  <a:pt x="68088" y="15145"/>
                  <a:pt x="72581" y="15145"/>
                </a:cubicBezTo>
                <a:cubicBezTo>
                  <a:pt x="73915" y="15145"/>
                  <a:pt x="75285" y="15200"/>
                  <a:pt x="76701" y="15344"/>
                </a:cubicBezTo>
                <a:cubicBezTo>
                  <a:pt x="90821" y="16796"/>
                  <a:pt x="96786" y="28976"/>
                  <a:pt x="96846" y="41895"/>
                </a:cubicBezTo>
                <a:cubicBezTo>
                  <a:pt x="96870" y="47360"/>
                  <a:pt x="95560" y="52717"/>
                  <a:pt x="93250" y="57647"/>
                </a:cubicBezTo>
                <a:cubicBezTo>
                  <a:pt x="89690" y="65278"/>
                  <a:pt x="83725" y="71863"/>
                  <a:pt x="76593" y="76137"/>
                </a:cubicBezTo>
                <a:cubicBezTo>
                  <a:pt x="68131" y="81207"/>
                  <a:pt x="58326" y="83422"/>
                  <a:pt x="48419" y="83422"/>
                </a:cubicBezTo>
                <a:cubicBezTo>
                  <a:pt x="41877" y="83422"/>
                  <a:pt x="35290" y="82456"/>
                  <a:pt x="29016" y="80709"/>
                </a:cubicBezTo>
                <a:cubicBezTo>
                  <a:pt x="18122" y="77685"/>
                  <a:pt x="7573" y="72148"/>
                  <a:pt x="0" y="63897"/>
                </a:cubicBezTo>
                <a:lnTo>
                  <a:pt x="0" y="63897"/>
                </a:lnTo>
                <a:cubicBezTo>
                  <a:pt x="3322" y="74184"/>
                  <a:pt x="10966" y="83495"/>
                  <a:pt x="21682" y="88591"/>
                </a:cubicBezTo>
                <a:cubicBezTo>
                  <a:pt x="29046" y="92090"/>
                  <a:pt x="37042" y="93599"/>
                  <a:pt x="45064" y="93599"/>
                </a:cubicBezTo>
                <a:cubicBezTo>
                  <a:pt x="52490" y="93599"/>
                  <a:pt x="59937" y="92306"/>
                  <a:pt x="66926" y="90103"/>
                </a:cubicBezTo>
                <a:cubicBezTo>
                  <a:pt x="83642" y="84829"/>
                  <a:pt x="99001" y="73910"/>
                  <a:pt x="106145" y="58004"/>
                </a:cubicBezTo>
                <a:cubicBezTo>
                  <a:pt x="109776" y="49931"/>
                  <a:pt x="110919" y="40442"/>
                  <a:pt x="109300" y="31417"/>
                </a:cubicBezTo>
                <a:cubicBezTo>
                  <a:pt x="108252" y="25583"/>
                  <a:pt x="106038" y="19940"/>
                  <a:pt x="102597" y="14987"/>
                </a:cubicBezTo>
                <a:cubicBezTo>
                  <a:pt x="96610" y="6374"/>
                  <a:pt x="88049" y="0"/>
                  <a:pt x="786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4" name="Google Shape;1044;p18"/>
          <p:cNvGrpSpPr/>
          <p:nvPr/>
        </p:nvGrpSpPr>
        <p:grpSpPr>
          <a:xfrm>
            <a:off x="-8525" y="-11419"/>
            <a:ext cx="9158796" cy="5176230"/>
            <a:chOff x="-8525" y="-11419"/>
            <a:chExt cx="9158796" cy="5176230"/>
          </a:xfrm>
        </p:grpSpPr>
        <p:sp>
          <p:nvSpPr>
            <p:cNvPr id="1045" name="Google Shape;1045;p18"/>
            <p:cNvSpPr/>
            <p:nvPr/>
          </p:nvSpPr>
          <p:spPr>
            <a:xfrm>
              <a:off x="-1130" y="-4018"/>
              <a:ext cx="9144000" cy="5143520"/>
            </a:xfrm>
            <a:custGeom>
              <a:rect b="b" l="l" r="r" t="t"/>
              <a:pathLst>
                <a:path extrusionOk="0" h="160735" w="285750">
                  <a:moveTo>
                    <a:pt x="245050" y="33567"/>
                  </a:moveTo>
                  <a:cubicBezTo>
                    <a:pt x="254486" y="33567"/>
                    <a:pt x="263047" y="39941"/>
                    <a:pt x="269034" y="48554"/>
                  </a:cubicBezTo>
                  <a:cubicBezTo>
                    <a:pt x="272475" y="53495"/>
                    <a:pt x="274689" y="59150"/>
                    <a:pt x="275737" y="64984"/>
                  </a:cubicBezTo>
                  <a:cubicBezTo>
                    <a:pt x="277356" y="74009"/>
                    <a:pt x="276213" y="83498"/>
                    <a:pt x="272582" y="91571"/>
                  </a:cubicBezTo>
                  <a:cubicBezTo>
                    <a:pt x="265438" y="107477"/>
                    <a:pt x="250079" y="118396"/>
                    <a:pt x="233363" y="123670"/>
                  </a:cubicBezTo>
                  <a:cubicBezTo>
                    <a:pt x="226374" y="125873"/>
                    <a:pt x="218927" y="127166"/>
                    <a:pt x="211501" y="127166"/>
                  </a:cubicBezTo>
                  <a:cubicBezTo>
                    <a:pt x="203479" y="127166"/>
                    <a:pt x="195483" y="125657"/>
                    <a:pt x="188119" y="122158"/>
                  </a:cubicBezTo>
                  <a:cubicBezTo>
                    <a:pt x="177403" y="117062"/>
                    <a:pt x="169759" y="107751"/>
                    <a:pt x="166437" y="97464"/>
                  </a:cubicBezTo>
                  <a:cubicBezTo>
                    <a:pt x="164461" y="95321"/>
                    <a:pt x="162687" y="92988"/>
                    <a:pt x="161163" y="90475"/>
                  </a:cubicBezTo>
                  <a:cubicBezTo>
                    <a:pt x="148661" y="69854"/>
                    <a:pt x="159329" y="41017"/>
                    <a:pt x="184821" y="38350"/>
                  </a:cubicBezTo>
                  <a:cubicBezTo>
                    <a:pt x="185874" y="38239"/>
                    <a:pt x="186916" y="38186"/>
                    <a:pt x="187948" y="38186"/>
                  </a:cubicBezTo>
                  <a:cubicBezTo>
                    <a:pt x="197422" y="38186"/>
                    <a:pt x="206062" y="42610"/>
                    <a:pt x="214479" y="46744"/>
                  </a:cubicBezTo>
                  <a:cubicBezTo>
                    <a:pt x="215515" y="47256"/>
                    <a:pt x="216515" y="47673"/>
                    <a:pt x="217515" y="48006"/>
                  </a:cubicBezTo>
                  <a:cubicBezTo>
                    <a:pt x="223397" y="44767"/>
                    <a:pt x="227743" y="39803"/>
                    <a:pt x="234589" y="36243"/>
                  </a:cubicBezTo>
                  <a:cubicBezTo>
                    <a:pt x="238136" y="34395"/>
                    <a:pt x="241650" y="33567"/>
                    <a:pt x="245050" y="33567"/>
                  </a:cubicBez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8"/>
            <p:cNvSpPr/>
            <p:nvPr/>
          </p:nvSpPr>
          <p:spPr>
            <a:xfrm>
              <a:off x="-8525" y="-4025"/>
              <a:ext cx="5097024" cy="5168836"/>
            </a:xfrm>
            <a:custGeom>
              <a:rect b="b" l="l" r="r" t="t"/>
              <a:pathLst>
                <a:path extrusionOk="0" h="160735" w="159282">
                  <a:moveTo>
                    <a:pt x="0" y="0"/>
                  </a:moveTo>
                  <a:lnTo>
                    <a:pt x="0" y="160734"/>
                  </a:lnTo>
                  <a:lnTo>
                    <a:pt x="17717" y="160734"/>
                  </a:lnTo>
                  <a:cubicBezTo>
                    <a:pt x="42624" y="132171"/>
                    <a:pt x="80129" y="122658"/>
                    <a:pt x="105370" y="110549"/>
                  </a:cubicBezTo>
                  <a:cubicBezTo>
                    <a:pt x="146149" y="90987"/>
                    <a:pt x="159282" y="46672"/>
                    <a:pt x="129873" y="13835"/>
                  </a:cubicBezTo>
                  <a:cubicBezTo>
                    <a:pt x="125599" y="9061"/>
                    <a:pt x="121432" y="4477"/>
                    <a:pt x="11762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8"/>
            <p:cNvSpPr/>
            <p:nvPr/>
          </p:nvSpPr>
          <p:spPr>
            <a:xfrm>
              <a:off x="6382687" y="-11419"/>
              <a:ext cx="2767584" cy="1234080"/>
            </a:xfrm>
            <a:custGeom>
              <a:rect b="b" l="l" r="r" t="t"/>
              <a:pathLst>
                <a:path extrusionOk="0" h="38565" w="86487">
                  <a:moveTo>
                    <a:pt x="0" y="0"/>
                  </a:moveTo>
                  <a:cubicBezTo>
                    <a:pt x="3828" y="10812"/>
                    <a:pt x="12368" y="20932"/>
                    <a:pt x="30944" y="20932"/>
                  </a:cubicBezTo>
                  <a:cubicBezTo>
                    <a:pt x="31841" y="20932"/>
                    <a:pt x="32762" y="20908"/>
                    <a:pt x="33707" y="20860"/>
                  </a:cubicBezTo>
                  <a:cubicBezTo>
                    <a:pt x="36624" y="20711"/>
                    <a:pt x="39363" y="20640"/>
                    <a:pt x="41936" y="20640"/>
                  </a:cubicBezTo>
                  <a:cubicBezTo>
                    <a:pt x="70098" y="20640"/>
                    <a:pt x="78512" y="29182"/>
                    <a:pt x="86487" y="38564"/>
                  </a:cubicBezTo>
                  <a:lnTo>
                    <a:pt x="86487"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8" name="Google Shape;1048;p18"/>
          <p:cNvSpPr txBox="1"/>
          <p:nvPr>
            <p:ph type="title"/>
          </p:nvPr>
        </p:nvSpPr>
        <p:spPr>
          <a:xfrm>
            <a:off x="340875" y="147125"/>
            <a:ext cx="8803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n"/>
              <a:t>提案はどのように問題を解決することができますか？</a:t>
            </a:r>
            <a:endParaRPr/>
          </a:p>
          <a:p>
            <a:pPr indent="0" lvl="0" marL="0" rtl="0" algn="l">
              <a:lnSpc>
                <a:spcPct val="100000"/>
              </a:lnSpc>
              <a:spcBef>
                <a:spcPts val="1600"/>
              </a:spcBef>
              <a:spcAft>
                <a:spcPts val="0"/>
              </a:spcAft>
              <a:buSzPts val="2800"/>
              <a:buNone/>
            </a:pPr>
            <a:r>
              <a:t/>
            </a:r>
            <a:endParaRPr/>
          </a:p>
        </p:txBody>
      </p:sp>
      <p:sp>
        <p:nvSpPr>
          <p:cNvPr id="1049" name="Google Shape;1049;p18"/>
          <p:cNvSpPr txBox="1"/>
          <p:nvPr/>
        </p:nvSpPr>
        <p:spPr>
          <a:xfrm>
            <a:off x="340875" y="1015500"/>
            <a:ext cx="4510500" cy="369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Signika"/>
                <a:ea typeface="Signika"/>
                <a:cs typeface="Signika"/>
                <a:sym typeface="Signika"/>
              </a:rPr>
              <a:t>COVIDのリスクを減らすのに役立ちます。</a:t>
            </a:r>
            <a:endParaRPr b="1" i="0" sz="1400" u="none" cap="none" strike="noStrike">
              <a:solidFill>
                <a:srgbClr val="000000"/>
              </a:solidFill>
              <a:latin typeface="Signika"/>
              <a:ea typeface="Signika"/>
              <a:cs typeface="Signika"/>
              <a:sym typeface="Signika"/>
            </a:endParaRPr>
          </a:p>
          <a:p>
            <a:pPr indent="-317500" lvl="0" marL="457200" marR="0" rtl="0" algn="l">
              <a:lnSpc>
                <a:spcPct val="115000"/>
              </a:lnSpc>
              <a:spcBef>
                <a:spcPts val="0"/>
              </a:spcBef>
              <a:spcAft>
                <a:spcPts val="0"/>
              </a:spcAft>
              <a:buClr>
                <a:srgbClr val="000000"/>
              </a:buClr>
              <a:buSzPts val="1400"/>
              <a:buFont typeface="Signika"/>
              <a:buChar char="-"/>
            </a:pPr>
            <a:r>
              <a:rPr b="0" i="0" lang="en" sz="1400" u="none" cap="none" strike="noStrike">
                <a:solidFill>
                  <a:srgbClr val="000000"/>
                </a:solidFill>
                <a:latin typeface="Signika"/>
                <a:ea typeface="Signika"/>
                <a:cs typeface="Signika"/>
                <a:sym typeface="Signika"/>
              </a:rPr>
              <a:t>車両間で人数をより適切に配分し、車両の換気を容易にします。</a:t>
            </a:r>
            <a:endParaRPr b="0" i="0" sz="1400" u="none" cap="none" strike="noStrike">
              <a:solidFill>
                <a:srgbClr val="000000"/>
              </a:solidFill>
              <a:latin typeface="Signika"/>
              <a:ea typeface="Signika"/>
              <a:cs typeface="Signika"/>
              <a:sym typeface="Signika"/>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Signika"/>
                <a:ea typeface="Signika"/>
                <a:cs typeface="Signika"/>
                <a:sym typeface="Signika"/>
              </a:rPr>
              <a:t>乗客の満足度を高めるのに役立ちます。</a:t>
            </a:r>
            <a:endParaRPr b="1" i="0" sz="1400" u="none" cap="none" strike="noStrike">
              <a:solidFill>
                <a:srgbClr val="000000"/>
              </a:solidFill>
              <a:latin typeface="Signika"/>
              <a:ea typeface="Signika"/>
              <a:cs typeface="Signika"/>
              <a:sym typeface="Signika"/>
            </a:endParaRPr>
          </a:p>
          <a:p>
            <a:pPr indent="-317500" lvl="0" marL="457200" marR="0" rtl="0" algn="l">
              <a:lnSpc>
                <a:spcPct val="115000"/>
              </a:lnSpc>
              <a:spcBef>
                <a:spcPts val="0"/>
              </a:spcBef>
              <a:spcAft>
                <a:spcPts val="0"/>
              </a:spcAft>
              <a:buClr>
                <a:srgbClr val="000000"/>
              </a:buClr>
              <a:buSzPts val="1400"/>
              <a:buFont typeface="Signika"/>
              <a:buChar char="-"/>
            </a:pPr>
            <a:r>
              <a:rPr b="0" i="0" lang="en" sz="1400" u="none" cap="none" strike="noStrike">
                <a:solidFill>
                  <a:srgbClr val="000000"/>
                </a:solidFill>
                <a:latin typeface="Signika"/>
                <a:ea typeface="Signika"/>
                <a:cs typeface="Signika"/>
                <a:sym typeface="Signika"/>
              </a:rPr>
              <a:t>多くの人がCovidの影響を受けることを心配しています。 この解決策は、人々、特に高齢者の心を安心させるかもしれません。</a:t>
            </a:r>
            <a:endParaRPr b="0" i="0" sz="1400" u="none" cap="none" strike="noStrike">
              <a:solidFill>
                <a:srgbClr val="000000"/>
              </a:solidFill>
              <a:latin typeface="Signika"/>
              <a:ea typeface="Signika"/>
              <a:cs typeface="Signika"/>
              <a:sym typeface="Signika"/>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Signika"/>
                <a:ea typeface="Signika"/>
                <a:cs typeface="Signika"/>
                <a:sym typeface="Signika"/>
              </a:rPr>
              <a:t>列車会社が列車の繰り返しをスケジュールするのを手伝うため。</a:t>
            </a:r>
            <a:endParaRPr b="1" i="0" sz="1400" u="none" cap="none" strike="noStrike">
              <a:solidFill>
                <a:srgbClr val="000000"/>
              </a:solidFill>
              <a:latin typeface="Signika"/>
              <a:ea typeface="Signika"/>
              <a:cs typeface="Signika"/>
              <a:sym typeface="Signika"/>
            </a:endParaRPr>
          </a:p>
          <a:p>
            <a:pPr indent="-317500" lvl="0" marL="457200" marR="0" rtl="0" algn="l">
              <a:lnSpc>
                <a:spcPct val="115000"/>
              </a:lnSpc>
              <a:spcBef>
                <a:spcPts val="0"/>
              </a:spcBef>
              <a:spcAft>
                <a:spcPts val="0"/>
              </a:spcAft>
              <a:buClr>
                <a:srgbClr val="000000"/>
              </a:buClr>
              <a:buSzPts val="1400"/>
              <a:buFont typeface="Signika"/>
              <a:buChar char="-"/>
            </a:pPr>
            <a:r>
              <a:rPr b="0" i="0" lang="en" sz="1400" u="none" cap="none" strike="noStrike">
                <a:solidFill>
                  <a:srgbClr val="000000"/>
                </a:solidFill>
                <a:latin typeface="Signika"/>
                <a:ea typeface="Signika"/>
                <a:cs typeface="Signika"/>
                <a:sym typeface="Signika"/>
              </a:rPr>
              <a:t>システムから取得した情報は、特定の時間の列車の混雑情報に基づいて列車のルート/タイミングをより正確にスケジュールするのに役立つため、列車会社にとって非常に価値があります。</a:t>
            </a:r>
            <a:endParaRPr b="0" i="0" sz="1400" u="none" cap="none" strike="noStrike">
              <a:solidFill>
                <a:srgbClr val="000000"/>
              </a:solidFill>
              <a:latin typeface="Signika"/>
              <a:ea typeface="Signika"/>
              <a:cs typeface="Signika"/>
              <a:sym typeface="Signika"/>
            </a:endParaRPr>
          </a:p>
          <a:p>
            <a:pPr indent="-317500" lvl="0" marL="457200" marR="0" rtl="0" algn="l">
              <a:lnSpc>
                <a:spcPct val="115000"/>
              </a:lnSpc>
              <a:spcBef>
                <a:spcPts val="0"/>
              </a:spcBef>
              <a:spcAft>
                <a:spcPts val="0"/>
              </a:spcAft>
              <a:buClr>
                <a:srgbClr val="000000"/>
              </a:buClr>
              <a:buSzPts val="1400"/>
              <a:buFont typeface="Signika"/>
              <a:buChar char="-"/>
            </a:pPr>
            <a:r>
              <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9"/>
          <p:cNvSpPr txBox="1"/>
          <p:nvPr>
            <p:ph type="title"/>
          </p:nvPr>
        </p:nvSpPr>
        <p:spPr>
          <a:xfrm>
            <a:off x="556350" y="641500"/>
            <a:ext cx="86685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n"/>
              <a:t>提案はどのように問題を解決することができますか？</a:t>
            </a:r>
            <a:endParaRPr/>
          </a:p>
          <a:p>
            <a:pPr indent="0" lvl="0" marL="0" rtl="0" algn="l">
              <a:lnSpc>
                <a:spcPct val="100000"/>
              </a:lnSpc>
              <a:spcBef>
                <a:spcPts val="0"/>
              </a:spcBef>
              <a:spcAft>
                <a:spcPts val="0"/>
              </a:spcAft>
              <a:buSzPts val="2800"/>
              <a:buNone/>
            </a:pPr>
            <a:r>
              <a:t/>
            </a:r>
            <a:endParaRPr/>
          </a:p>
        </p:txBody>
      </p:sp>
      <p:sp>
        <p:nvSpPr>
          <p:cNvPr id="1055" name="Google Shape;1055;p19"/>
          <p:cNvSpPr txBox="1"/>
          <p:nvPr>
            <p:ph idx="1" type="body"/>
          </p:nvPr>
        </p:nvSpPr>
        <p:spPr>
          <a:xfrm>
            <a:off x="218625" y="2571750"/>
            <a:ext cx="8840100" cy="23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sz="1400">
              <a:solidFill>
                <a:srgbClr val="000000"/>
              </a:solidFill>
            </a:endParaRPr>
          </a:p>
          <a:p>
            <a:pPr indent="0" lvl="0" marL="0" rtl="0" algn="l">
              <a:lnSpc>
                <a:spcPct val="100000"/>
              </a:lnSpc>
              <a:spcBef>
                <a:spcPts val="0"/>
              </a:spcBef>
              <a:spcAft>
                <a:spcPts val="0"/>
              </a:spcAft>
              <a:buSzPts val="1600"/>
              <a:buNone/>
            </a:pPr>
            <a:r>
              <a:rPr b="1" lang="en" sz="1400">
                <a:solidFill>
                  <a:srgbClr val="000000"/>
                </a:solidFill>
              </a:rPr>
              <a:t>乗客が旅行を計画するのを手伝うため</a:t>
            </a:r>
            <a:endParaRPr b="1" sz="1400">
              <a:solidFill>
                <a:srgbClr val="000000"/>
              </a:solidFill>
            </a:endParaRPr>
          </a:p>
          <a:p>
            <a:pPr indent="-336550" lvl="0" marL="457200" rtl="0" algn="l">
              <a:lnSpc>
                <a:spcPct val="100000"/>
              </a:lnSpc>
              <a:spcBef>
                <a:spcPts val="0"/>
              </a:spcBef>
              <a:spcAft>
                <a:spcPts val="0"/>
              </a:spcAft>
              <a:buClr>
                <a:srgbClr val="000000"/>
              </a:buClr>
              <a:buSzPts val="1700"/>
              <a:buFont typeface="Signika"/>
              <a:buChar char="-"/>
            </a:pPr>
            <a:r>
              <a:rPr lang="en" sz="1400"/>
              <a:t>乗客は、使用する予定の輸送車両の混雑に関する情報にアクセスできるため、それに応じて旅行を計画するのに役立ちます。</a:t>
            </a:r>
            <a:endParaRPr sz="1400"/>
          </a:p>
          <a:p>
            <a:pPr indent="-336550" lvl="0" marL="457200" rtl="0" algn="l">
              <a:lnSpc>
                <a:spcPct val="100000"/>
              </a:lnSpc>
              <a:spcBef>
                <a:spcPts val="0"/>
              </a:spcBef>
              <a:spcAft>
                <a:spcPts val="0"/>
              </a:spcAft>
              <a:buClr>
                <a:srgbClr val="000000"/>
              </a:buClr>
              <a:buSzPts val="1700"/>
              <a:buFont typeface="Signika"/>
              <a:buChar char="-"/>
            </a:pPr>
            <a:r>
              <a:rPr lang="en" sz="1400"/>
              <a:t>特にこれらのCOVIDの状況では、人々は群衆密度の少ないあらゆる種類の輸送車両を利用したいと考えています。 得られた情報により、彼らは旅行の希望時間を確認して決定することができます。</a:t>
            </a:r>
            <a:endParaRPr sz="1400"/>
          </a:p>
          <a:p>
            <a:pPr indent="0" lvl="0" marL="0" rtl="0" algn="l">
              <a:lnSpc>
                <a:spcPct val="100000"/>
              </a:lnSpc>
              <a:spcBef>
                <a:spcPts val="0"/>
              </a:spcBef>
              <a:spcAft>
                <a:spcPts val="0"/>
              </a:spcAft>
              <a:buSzPts val="1600"/>
              <a:buNone/>
            </a:pPr>
            <a:r>
              <a:rPr b="1" lang="en" sz="1400">
                <a:solidFill>
                  <a:srgbClr val="000000"/>
                </a:solidFill>
              </a:rPr>
              <a:t>さらに多くのアプリケーション</a:t>
            </a:r>
            <a:endParaRPr b="1" sz="1400">
              <a:solidFill>
                <a:srgbClr val="000000"/>
              </a:solidFil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rPr>
              <a:t>将来の発熱シーズンやパンデミックの状況に役立ちます。 インストール後、インフルエンザやその他のウイルスの拡散を防ぐために使用できます。</a:t>
            </a:r>
            <a:endParaRPr sz="1400">
              <a:solidFill>
                <a:srgbClr val="000000"/>
              </a:solidFil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rPr>
              <a:t>エネルギー消費量などを減らす方法として、暖房する座席を選択するために使用できます。</a:t>
            </a:r>
            <a:endParaRPr sz="1400">
              <a:solidFill>
                <a:srgbClr val="000000"/>
              </a:solidFill>
            </a:endParaRPr>
          </a:p>
          <a:p>
            <a:pPr indent="0" lvl="0" marL="0" rtl="0" algn="l">
              <a:lnSpc>
                <a:spcPct val="100000"/>
              </a:lnSpc>
              <a:spcBef>
                <a:spcPts val="0"/>
              </a:spcBef>
              <a:spcAft>
                <a:spcPts val="0"/>
              </a:spcAft>
              <a:buSzPts val="1600"/>
              <a:buNone/>
            </a:pPr>
            <a:r>
              <a:t/>
            </a:r>
            <a:endParaRPr sz="1400">
              <a:solidFill>
                <a:srgbClr val="000000"/>
              </a:solidFill>
            </a:endParaRPr>
          </a:p>
          <a:p>
            <a:pPr indent="0" lvl="0" marL="0" rtl="0" algn="l">
              <a:lnSpc>
                <a:spcPct val="100000"/>
              </a:lnSpc>
              <a:spcBef>
                <a:spcPts val="0"/>
              </a:spcBef>
              <a:spcAft>
                <a:spcPts val="0"/>
              </a:spcAft>
              <a:buSzPts val="1600"/>
              <a:buNone/>
            </a:pPr>
            <a:r>
              <a:t/>
            </a:r>
            <a:endParaRPr sz="1400">
              <a:solidFill>
                <a:srgbClr val="000000"/>
              </a:solidFill>
            </a:endParaRPr>
          </a:p>
          <a:p>
            <a:pPr indent="0" lvl="0" marL="0" rtl="0" algn="l">
              <a:lnSpc>
                <a:spcPct val="115000"/>
              </a:lnSpc>
              <a:spcBef>
                <a:spcPts val="0"/>
              </a:spcBef>
              <a:spcAft>
                <a:spcPts val="0"/>
              </a:spcAft>
              <a:buSzPts val="1600"/>
              <a:buNone/>
            </a:pPr>
            <a:r>
              <a:t/>
            </a:r>
            <a:endParaRPr b="1" sz="1400">
              <a:solidFill>
                <a:srgbClr val="000000"/>
              </a:solidFill>
            </a:endParaRPr>
          </a:p>
          <a:p>
            <a:pPr indent="0" lvl="0" marL="0" rtl="0" algn="l">
              <a:lnSpc>
                <a:spcPct val="100000"/>
              </a:lnSpc>
              <a:spcBef>
                <a:spcPts val="1600"/>
              </a:spcBef>
              <a:spcAft>
                <a:spcPts val="0"/>
              </a:spcAft>
              <a:buSzPts val="1600"/>
              <a:buNone/>
            </a:pPr>
            <a:r>
              <a:t/>
            </a:r>
            <a:endParaRPr sz="1400">
              <a:solidFill>
                <a:srgbClr val="000000"/>
              </a:solidFill>
            </a:endParaRPr>
          </a:p>
          <a:p>
            <a:pPr indent="0" lvl="0" marL="0" rtl="0" algn="l">
              <a:lnSpc>
                <a:spcPct val="100000"/>
              </a:lnSpc>
              <a:spcBef>
                <a:spcPts val="0"/>
              </a:spcBef>
              <a:spcAft>
                <a:spcPts val="0"/>
              </a:spcAft>
              <a:buSzPts val="1600"/>
              <a:buNone/>
            </a:pPr>
            <a:r>
              <a:t/>
            </a:r>
            <a:endParaRPr sz="1400">
              <a:solidFill>
                <a:srgbClr val="000000"/>
              </a:solidFill>
            </a:endParaRPr>
          </a:p>
          <a:p>
            <a:pPr indent="0" lvl="0" marL="0" rtl="0" algn="l">
              <a:lnSpc>
                <a:spcPct val="100000"/>
              </a:lnSpc>
              <a:spcBef>
                <a:spcPts val="0"/>
              </a:spcBef>
              <a:spcAft>
                <a:spcPts val="0"/>
              </a:spcAft>
              <a:buSzPts val="1600"/>
              <a:buNone/>
            </a:pPr>
            <a:r>
              <a:t/>
            </a:r>
            <a:endParaRPr sz="1400">
              <a:solidFill>
                <a:srgbClr val="000000"/>
              </a:solidFill>
            </a:endParaRPr>
          </a:p>
          <a:p>
            <a:pPr indent="0" lvl="0" marL="0" rtl="0" algn="l">
              <a:lnSpc>
                <a:spcPct val="100000"/>
              </a:lnSpc>
              <a:spcBef>
                <a:spcPts val="0"/>
              </a:spcBef>
              <a:spcAft>
                <a:spcPts val="0"/>
              </a:spcAft>
              <a:buSzPts val="1600"/>
              <a:buNone/>
            </a:pPr>
            <a:r>
              <a:rPr lang="en" sz="1400"/>
              <a:t> </a:t>
            </a:r>
            <a:endParaRPr sz="1400"/>
          </a:p>
          <a:p>
            <a:pPr indent="0" lvl="0" marL="0" rtl="0" algn="l">
              <a:lnSpc>
                <a:spcPct val="100000"/>
              </a:lnSpc>
              <a:spcBef>
                <a:spcPts val="0"/>
              </a:spcBef>
              <a:spcAft>
                <a:spcPts val="0"/>
              </a:spcAft>
              <a:buSzPts val="1600"/>
              <a:buNone/>
            </a:pPr>
            <a:r>
              <a:t/>
            </a:r>
            <a:endParaRPr sz="1400"/>
          </a:p>
        </p:txBody>
      </p:sp>
      <p:pic>
        <p:nvPicPr>
          <p:cNvPr id="1056" name="Google Shape;1056;p19"/>
          <p:cNvPicPr preferRelativeResize="0"/>
          <p:nvPr/>
        </p:nvPicPr>
        <p:blipFill rotWithShape="1">
          <a:blip r:embed="rId3">
            <a:alphaModFix/>
          </a:blip>
          <a:srcRect b="29708" l="4716" r="2811" t="30041"/>
          <a:stretch/>
        </p:blipFill>
        <p:spPr>
          <a:xfrm>
            <a:off x="625426" y="1517125"/>
            <a:ext cx="2655875" cy="1287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grpSp>
        <p:nvGrpSpPr>
          <p:cNvPr id="1061" name="Google Shape;1061;p20"/>
          <p:cNvGrpSpPr/>
          <p:nvPr/>
        </p:nvGrpSpPr>
        <p:grpSpPr>
          <a:xfrm>
            <a:off x="3714690" y="-5878"/>
            <a:ext cx="972320" cy="2672344"/>
            <a:chOff x="4085840" y="1404347"/>
            <a:chExt cx="972320" cy="2672344"/>
          </a:xfrm>
        </p:grpSpPr>
        <p:sp>
          <p:nvSpPr>
            <p:cNvPr id="1062" name="Google Shape;1062;p20"/>
            <p:cNvSpPr/>
            <p:nvPr/>
          </p:nvSpPr>
          <p:spPr>
            <a:xfrm>
              <a:off x="4103344" y="3337139"/>
              <a:ext cx="937696" cy="722016"/>
            </a:xfrm>
            <a:custGeom>
              <a:rect b="b" l="l" r="r" t="t"/>
              <a:pathLst>
                <a:path extrusionOk="0" h="22563" w="29303">
                  <a:moveTo>
                    <a:pt x="16741" y="3275"/>
                  </a:moveTo>
                  <a:cubicBezTo>
                    <a:pt x="16848" y="3275"/>
                    <a:pt x="16943" y="3334"/>
                    <a:pt x="16991" y="3418"/>
                  </a:cubicBezTo>
                  <a:lnTo>
                    <a:pt x="25980" y="18836"/>
                  </a:lnTo>
                  <a:cubicBezTo>
                    <a:pt x="26004" y="18884"/>
                    <a:pt x="26016" y="18943"/>
                    <a:pt x="26016" y="18991"/>
                  </a:cubicBezTo>
                  <a:cubicBezTo>
                    <a:pt x="26016" y="19158"/>
                    <a:pt x="25885" y="19289"/>
                    <a:pt x="25730" y="19289"/>
                  </a:cubicBezTo>
                  <a:lnTo>
                    <a:pt x="3573" y="19289"/>
                  </a:lnTo>
                  <a:cubicBezTo>
                    <a:pt x="3406" y="19289"/>
                    <a:pt x="3275" y="19158"/>
                    <a:pt x="3275" y="18991"/>
                  </a:cubicBezTo>
                  <a:cubicBezTo>
                    <a:pt x="3275" y="18943"/>
                    <a:pt x="3287" y="18896"/>
                    <a:pt x="3311" y="18848"/>
                  </a:cubicBezTo>
                  <a:lnTo>
                    <a:pt x="12300" y="3418"/>
                  </a:lnTo>
                  <a:cubicBezTo>
                    <a:pt x="12348" y="3334"/>
                    <a:pt x="12443" y="3275"/>
                    <a:pt x="12550" y="3275"/>
                  </a:cubicBezTo>
                  <a:close/>
                  <a:moveTo>
                    <a:pt x="12550" y="1"/>
                  </a:moveTo>
                  <a:cubicBezTo>
                    <a:pt x="11288" y="1"/>
                    <a:pt x="10109" y="679"/>
                    <a:pt x="9466" y="1775"/>
                  </a:cubicBezTo>
                  <a:lnTo>
                    <a:pt x="489" y="17193"/>
                  </a:lnTo>
                  <a:cubicBezTo>
                    <a:pt x="167" y="17741"/>
                    <a:pt x="1" y="18360"/>
                    <a:pt x="1" y="18991"/>
                  </a:cubicBezTo>
                  <a:cubicBezTo>
                    <a:pt x="1" y="20967"/>
                    <a:pt x="1596" y="22563"/>
                    <a:pt x="3573" y="22563"/>
                  </a:cubicBezTo>
                  <a:lnTo>
                    <a:pt x="25730" y="22563"/>
                  </a:lnTo>
                  <a:cubicBezTo>
                    <a:pt x="27695" y="22563"/>
                    <a:pt x="29302" y="20967"/>
                    <a:pt x="29302" y="18991"/>
                  </a:cubicBezTo>
                  <a:cubicBezTo>
                    <a:pt x="29302" y="18360"/>
                    <a:pt x="29123" y="17741"/>
                    <a:pt x="28814" y="17193"/>
                  </a:cubicBezTo>
                  <a:lnTo>
                    <a:pt x="19825" y="1775"/>
                  </a:lnTo>
                  <a:cubicBezTo>
                    <a:pt x="19194" y="679"/>
                    <a:pt x="18003" y="1"/>
                    <a:pt x="1674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0"/>
            <p:cNvSpPr/>
            <p:nvPr/>
          </p:nvSpPr>
          <p:spPr>
            <a:xfrm>
              <a:off x="4085840" y="3319603"/>
              <a:ext cx="972320" cy="757088"/>
            </a:xfrm>
            <a:custGeom>
              <a:rect b="b" l="l" r="r" t="t"/>
              <a:pathLst>
                <a:path extrusionOk="0" h="23659" w="30385">
                  <a:moveTo>
                    <a:pt x="17145" y="4371"/>
                  </a:moveTo>
                  <a:lnTo>
                    <a:pt x="25837" y="19289"/>
                  </a:lnTo>
                  <a:lnTo>
                    <a:pt x="4548" y="19289"/>
                  </a:lnTo>
                  <a:lnTo>
                    <a:pt x="13240" y="4371"/>
                  </a:lnTo>
                  <a:close/>
                  <a:moveTo>
                    <a:pt x="13097" y="3275"/>
                  </a:moveTo>
                  <a:cubicBezTo>
                    <a:pt x="12799" y="3275"/>
                    <a:pt x="12514" y="3442"/>
                    <a:pt x="12371" y="3692"/>
                  </a:cubicBezTo>
                  <a:lnTo>
                    <a:pt x="3381" y="19134"/>
                  </a:lnTo>
                  <a:cubicBezTo>
                    <a:pt x="3310" y="19265"/>
                    <a:pt x="3274" y="19396"/>
                    <a:pt x="3274" y="19539"/>
                  </a:cubicBezTo>
                  <a:cubicBezTo>
                    <a:pt x="3274" y="20003"/>
                    <a:pt x="3655" y="20384"/>
                    <a:pt x="4120" y="20384"/>
                  </a:cubicBezTo>
                  <a:lnTo>
                    <a:pt x="26277" y="20384"/>
                  </a:lnTo>
                  <a:cubicBezTo>
                    <a:pt x="26742" y="20384"/>
                    <a:pt x="27111" y="20003"/>
                    <a:pt x="27111" y="19539"/>
                  </a:cubicBezTo>
                  <a:cubicBezTo>
                    <a:pt x="27111" y="19396"/>
                    <a:pt x="27075" y="19253"/>
                    <a:pt x="27003" y="19110"/>
                  </a:cubicBezTo>
                  <a:lnTo>
                    <a:pt x="18014" y="3692"/>
                  </a:lnTo>
                  <a:cubicBezTo>
                    <a:pt x="17859" y="3442"/>
                    <a:pt x="17586" y="3275"/>
                    <a:pt x="17288" y="3275"/>
                  </a:cubicBezTo>
                  <a:close/>
                  <a:moveTo>
                    <a:pt x="17288" y="1096"/>
                  </a:moveTo>
                  <a:cubicBezTo>
                    <a:pt x="18360" y="1096"/>
                    <a:pt x="19360" y="1668"/>
                    <a:pt x="19895" y="2596"/>
                  </a:cubicBezTo>
                  <a:lnTo>
                    <a:pt x="28885" y="18015"/>
                  </a:lnTo>
                  <a:cubicBezTo>
                    <a:pt x="29158" y="18479"/>
                    <a:pt x="29301" y="19003"/>
                    <a:pt x="29301" y="19539"/>
                  </a:cubicBezTo>
                  <a:cubicBezTo>
                    <a:pt x="29301" y="21206"/>
                    <a:pt x="27944" y="22563"/>
                    <a:pt x="26277" y="22563"/>
                  </a:cubicBezTo>
                  <a:lnTo>
                    <a:pt x="4120" y="22563"/>
                  </a:lnTo>
                  <a:cubicBezTo>
                    <a:pt x="2441" y="22563"/>
                    <a:pt x="1084" y="21206"/>
                    <a:pt x="1084" y="19539"/>
                  </a:cubicBezTo>
                  <a:cubicBezTo>
                    <a:pt x="1084" y="19003"/>
                    <a:pt x="1226" y="18479"/>
                    <a:pt x="1500" y="18015"/>
                  </a:cubicBezTo>
                  <a:lnTo>
                    <a:pt x="10489" y="2596"/>
                  </a:lnTo>
                  <a:cubicBezTo>
                    <a:pt x="11025" y="1668"/>
                    <a:pt x="12025" y="1096"/>
                    <a:pt x="13097" y="1096"/>
                  </a:cubicBezTo>
                  <a:close/>
                  <a:moveTo>
                    <a:pt x="13097" y="1"/>
                  </a:moveTo>
                  <a:cubicBezTo>
                    <a:pt x="11644" y="1"/>
                    <a:pt x="10275" y="787"/>
                    <a:pt x="9549" y="2049"/>
                  </a:cubicBezTo>
                  <a:lnTo>
                    <a:pt x="560" y="17467"/>
                  </a:lnTo>
                  <a:cubicBezTo>
                    <a:pt x="191" y="18086"/>
                    <a:pt x="0" y="18813"/>
                    <a:pt x="0" y="19539"/>
                  </a:cubicBezTo>
                  <a:cubicBezTo>
                    <a:pt x="0" y="21813"/>
                    <a:pt x="1846" y="23659"/>
                    <a:pt x="4120" y="23659"/>
                  </a:cubicBezTo>
                  <a:lnTo>
                    <a:pt x="26277" y="23659"/>
                  </a:lnTo>
                  <a:cubicBezTo>
                    <a:pt x="28539" y="23659"/>
                    <a:pt x="30385" y="21813"/>
                    <a:pt x="30385" y="19539"/>
                  </a:cubicBezTo>
                  <a:cubicBezTo>
                    <a:pt x="30385" y="18813"/>
                    <a:pt x="30194" y="18098"/>
                    <a:pt x="29825" y="17467"/>
                  </a:cubicBezTo>
                  <a:lnTo>
                    <a:pt x="20848" y="2049"/>
                  </a:lnTo>
                  <a:cubicBezTo>
                    <a:pt x="20110" y="787"/>
                    <a:pt x="18741" y="1"/>
                    <a:pt x="1728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0"/>
            <p:cNvSpPr/>
            <p:nvPr/>
          </p:nvSpPr>
          <p:spPr>
            <a:xfrm>
              <a:off x="4519790" y="2879573"/>
              <a:ext cx="104800" cy="617248"/>
            </a:xfrm>
            <a:custGeom>
              <a:rect b="b" l="l" r="r" t="t"/>
              <a:pathLst>
                <a:path extrusionOk="0" h="19289" w="3275">
                  <a:moveTo>
                    <a:pt x="1631" y="0"/>
                  </a:moveTo>
                  <a:cubicBezTo>
                    <a:pt x="727" y="0"/>
                    <a:pt x="0" y="738"/>
                    <a:pt x="0" y="1643"/>
                  </a:cubicBezTo>
                  <a:lnTo>
                    <a:pt x="0" y="17657"/>
                  </a:lnTo>
                  <a:cubicBezTo>
                    <a:pt x="0" y="18562"/>
                    <a:pt x="727" y="19288"/>
                    <a:pt x="1631" y="19288"/>
                  </a:cubicBezTo>
                  <a:cubicBezTo>
                    <a:pt x="2536" y="19288"/>
                    <a:pt x="3275" y="18562"/>
                    <a:pt x="3275" y="17657"/>
                  </a:cubicBezTo>
                  <a:lnTo>
                    <a:pt x="3275" y="1643"/>
                  </a:lnTo>
                  <a:cubicBezTo>
                    <a:pt x="3275" y="738"/>
                    <a:pt x="2536" y="0"/>
                    <a:pt x="16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0"/>
            <p:cNvSpPr/>
            <p:nvPr/>
          </p:nvSpPr>
          <p:spPr>
            <a:xfrm>
              <a:off x="4502254" y="2862037"/>
              <a:ext cx="139872" cy="652320"/>
            </a:xfrm>
            <a:custGeom>
              <a:rect b="b" l="l" r="r" t="t"/>
              <a:pathLst>
                <a:path extrusionOk="0" h="20385" w="4371">
                  <a:moveTo>
                    <a:pt x="2179" y="1096"/>
                  </a:moveTo>
                  <a:cubicBezTo>
                    <a:pt x="2787" y="1096"/>
                    <a:pt x="3275" y="1584"/>
                    <a:pt x="3275" y="2191"/>
                  </a:cubicBezTo>
                  <a:lnTo>
                    <a:pt x="3275" y="18205"/>
                  </a:lnTo>
                  <a:cubicBezTo>
                    <a:pt x="3275" y="18800"/>
                    <a:pt x="2787" y="19289"/>
                    <a:pt x="2179" y="19289"/>
                  </a:cubicBezTo>
                  <a:cubicBezTo>
                    <a:pt x="1584" y="19289"/>
                    <a:pt x="1084" y="18800"/>
                    <a:pt x="1084" y="18205"/>
                  </a:cubicBezTo>
                  <a:lnTo>
                    <a:pt x="1084" y="2191"/>
                  </a:lnTo>
                  <a:cubicBezTo>
                    <a:pt x="1084" y="1584"/>
                    <a:pt x="1584" y="1096"/>
                    <a:pt x="2179" y="1096"/>
                  </a:cubicBezTo>
                  <a:close/>
                  <a:moveTo>
                    <a:pt x="2179" y="1"/>
                  </a:moveTo>
                  <a:cubicBezTo>
                    <a:pt x="977" y="1"/>
                    <a:pt x="1" y="989"/>
                    <a:pt x="1" y="2191"/>
                  </a:cubicBezTo>
                  <a:lnTo>
                    <a:pt x="1" y="18205"/>
                  </a:lnTo>
                  <a:cubicBezTo>
                    <a:pt x="1" y="19408"/>
                    <a:pt x="977" y="20384"/>
                    <a:pt x="2179" y="20384"/>
                  </a:cubicBezTo>
                  <a:cubicBezTo>
                    <a:pt x="3382" y="20384"/>
                    <a:pt x="4370" y="19408"/>
                    <a:pt x="4370" y="18205"/>
                  </a:cubicBezTo>
                  <a:lnTo>
                    <a:pt x="4370" y="2191"/>
                  </a:lnTo>
                  <a:cubicBezTo>
                    <a:pt x="4370" y="989"/>
                    <a:pt x="3382" y="1"/>
                    <a:pt x="217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0"/>
            <p:cNvSpPr/>
            <p:nvPr/>
          </p:nvSpPr>
          <p:spPr>
            <a:xfrm>
              <a:off x="4554446" y="1404347"/>
              <a:ext cx="35104" cy="1950368"/>
            </a:xfrm>
            <a:custGeom>
              <a:rect b="b" l="l" r="r" t="t"/>
              <a:pathLst>
                <a:path extrusionOk="0" h="60949" w="1097">
                  <a:moveTo>
                    <a:pt x="1" y="0"/>
                  </a:moveTo>
                  <a:lnTo>
                    <a:pt x="1" y="16824"/>
                  </a:lnTo>
                  <a:lnTo>
                    <a:pt x="1" y="20848"/>
                  </a:lnTo>
                  <a:lnTo>
                    <a:pt x="1" y="22717"/>
                  </a:lnTo>
                  <a:lnTo>
                    <a:pt x="1" y="37672"/>
                  </a:lnTo>
                  <a:lnTo>
                    <a:pt x="1" y="39553"/>
                  </a:lnTo>
                  <a:lnTo>
                    <a:pt x="1" y="43565"/>
                  </a:lnTo>
                  <a:lnTo>
                    <a:pt x="1" y="60401"/>
                  </a:lnTo>
                  <a:cubicBezTo>
                    <a:pt x="1" y="60698"/>
                    <a:pt x="251" y="60948"/>
                    <a:pt x="548" y="60948"/>
                  </a:cubicBezTo>
                  <a:cubicBezTo>
                    <a:pt x="846" y="60948"/>
                    <a:pt x="1096" y="60698"/>
                    <a:pt x="1096" y="60401"/>
                  </a:cubicBezTo>
                  <a:lnTo>
                    <a:pt x="1096" y="43565"/>
                  </a:lnTo>
                  <a:lnTo>
                    <a:pt x="1096" y="39553"/>
                  </a:lnTo>
                  <a:lnTo>
                    <a:pt x="1096" y="37672"/>
                  </a:lnTo>
                  <a:lnTo>
                    <a:pt x="1096" y="22717"/>
                  </a:lnTo>
                  <a:lnTo>
                    <a:pt x="1096" y="20848"/>
                  </a:lnTo>
                  <a:lnTo>
                    <a:pt x="1096" y="16824"/>
                  </a:lnTo>
                  <a:lnTo>
                    <a:pt x="109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67" name="Google Shape;1067;p20"/>
          <p:cNvPicPr preferRelativeResize="0"/>
          <p:nvPr/>
        </p:nvPicPr>
        <p:blipFill rotWithShape="1">
          <a:blip r:embed="rId3">
            <a:alphaModFix/>
          </a:blip>
          <a:srcRect b="0" l="0" r="0" t="0"/>
          <a:stretch/>
        </p:blipFill>
        <p:spPr>
          <a:xfrm>
            <a:off x="4805125" y="212175"/>
            <a:ext cx="4021950" cy="2454300"/>
          </a:xfrm>
          <a:prstGeom prst="rect">
            <a:avLst/>
          </a:prstGeom>
          <a:noFill/>
          <a:ln>
            <a:noFill/>
          </a:ln>
        </p:spPr>
      </p:pic>
      <p:sp>
        <p:nvSpPr>
          <p:cNvPr id="1068" name="Google Shape;1068;p20"/>
          <p:cNvSpPr txBox="1"/>
          <p:nvPr>
            <p:ph idx="4294967295" type="title"/>
          </p:nvPr>
        </p:nvSpPr>
        <p:spPr>
          <a:xfrm>
            <a:off x="516300" y="1992050"/>
            <a:ext cx="2923200" cy="105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議論と結論</a:t>
            </a:r>
            <a:endParaRPr/>
          </a:p>
        </p:txBody>
      </p:sp>
      <p:sp>
        <p:nvSpPr>
          <p:cNvPr id="1069" name="Google Shape;1069;p20"/>
          <p:cNvSpPr txBox="1"/>
          <p:nvPr>
            <p:ph idx="4294967295" type="body"/>
          </p:nvPr>
        </p:nvSpPr>
        <p:spPr>
          <a:xfrm>
            <a:off x="211200" y="3209175"/>
            <a:ext cx="8721600" cy="1217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セットアップは簡単ですが、効果があります</a:t>
            </a:r>
            <a:endParaRPr/>
          </a:p>
          <a:p>
            <a:pPr indent="-342900" lvl="0" marL="457200" rtl="0" algn="l">
              <a:lnSpc>
                <a:spcPct val="115000"/>
              </a:lnSpc>
              <a:spcBef>
                <a:spcPts val="0"/>
              </a:spcBef>
              <a:spcAft>
                <a:spcPts val="0"/>
              </a:spcAft>
              <a:buSzPts val="1800"/>
              <a:buChar char="●"/>
            </a:pPr>
            <a:r>
              <a:rPr lang="en"/>
              <a:t>多目的の提供（セキュリティと群集の割り当て）</a:t>
            </a:r>
            <a:endParaRPr/>
          </a:p>
          <a:p>
            <a:pPr indent="-342900" lvl="0" marL="457200" rtl="0" algn="l">
              <a:lnSpc>
                <a:spcPct val="115000"/>
              </a:lnSpc>
              <a:spcBef>
                <a:spcPts val="0"/>
              </a:spcBef>
              <a:spcAft>
                <a:spcPts val="0"/>
              </a:spcAft>
              <a:buSzPts val="1800"/>
              <a:buChar char="●"/>
            </a:pPr>
            <a:r>
              <a:rPr lang="en"/>
              <a:t>群集の推定に加えて、予測を考慮することができます。</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
          <p:cNvSpPr txBox="1"/>
          <p:nvPr/>
        </p:nvSpPr>
        <p:spPr>
          <a:xfrm>
            <a:off x="1872575" y="2772375"/>
            <a:ext cx="255300" cy="1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
        <p:nvSpPr>
          <p:cNvPr id="286" name="Google Shape;286;p3"/>
          <p:cNvSpPr txBox="1"/>
          <p:nvPr/>
        </p:nvSpPr>
        <p:spPr>
          <a:xfrm>
            <a:off x="1763150" y="2176575"/>
            <a:ext cx="60900" cy="27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
        <p:nvSpPr>
          <p:cNvPr id="287" name="Google Shape;287;p3"/>
          <p:cNvSpPr txBox="1"/>
          <p:nvPr/>
        </p:nvSpPr>
        <p:spPr>
          <a:xfrm>
            <a:off x="1009250" y="2298150"/>
            <a:ext cx="401400" cy="27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
        <p:nvSpPr>
          <p:cNvPr id="288" name="Google Shape;288;p3"/>
          <p:cNvSpPr txBox="1"/>
          <p:nvPr/>
        </p:nvSpPr>
        <p:spPr>
          <a:xfrm>
            <a:off x="2933225" y="0"/>
            <a:ext cx="3611400" cy="56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600" u="none" cap="none" strike="noStrike">
                <a:solidFill>
                  <a:srgbClr val="383455"/>
                </a:solidFill>
                <a:latin typeface="Signika"/>
                <a:ea typeface="Signika"/>
                <a:cs typeface="Signika"/>
                <a:sym typeface="Signika"/>
              </a:rPr>
              <a:t>混雑率</a:t>
            </a:r>
            <a:endParaRPr b="1" i="0" sz="3600" u="none" cap="none" strike="noStrike">
              <a:solidFill>
                <a:srgbClr val="383455"/>
              </a:solidFill>
              <a:latin typeface="Signika"/>
              <a:ea typeface="Signika"/>
              <a:cs typeface="Signika"/>
              <a:sym typeface="Signika"/>
            </a:endParaRPr>
          </a:p>
        </p:txBody>
      </p:sp>
      <p:sp>
        <p:nvSpPr>
          <p:cNvPr id="289" name="Google Shape;289;p3"/>
          <p:cNvSpPr txBox="1"/>
          <p:nvPr/>
        </p:nvSpPr>
        <p:spPr>
          <a:xfrm>
            <a:off x="5167825" y="3356050"/>
            <a:ext cx="231000" cy="1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
        <p:nvSpPr>
          <p:cNvPr id="290" name="Google Shape;290;p3"/>
          <p:cNvSpPr txBox="1"/>
          <p:nvPr/>
        </p:nvSpPr>
        <p:spPr>
          <a:xfrm>
            <a:off x="4985425" y="3514125"/>
            <a:ext cx="133800" cy="27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
        <p:nvSpPr>
          <p:cNvPr id="291" name="Google Shape;291;p3"/>
          <p:cNvSpPr txBox="1"/>
          <p:nvPr/>
        </p:nvSpPr>
        <p:spPr>
          <a:xfrm>
            <a:off x="1872575" y="1252425"/>
            <a:ext cx="133800" cy="1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pic>
        <p:nvPicPr>
          <p:cNvPr id="292" name="Google Shape;292;p3" title="Chart"/>
          <p:cNvPicPr preferRelativeResize="0"/>
          <p:nvPr/>
        </p:nvPicPr>
        <p:blipFill rotWithShape="1">
          <a:blip r:embed="rId3">
            <a:alphaModFix/>
          </a:blip>
          <a:srcRect b="0" l="0" r="0" t="0"/>
          <a:stretch/>
        </p:blipFill>
        <p:spPr>
          <a:xfrm>
            <a:off x="336700" y="986474"/>
            <a:ext cx="6071400" cy="3754200"/>
          </a:xfrm>
          <a:prstGeom prst="roundRect">
            <a:avLst>
              <a:gd fmla="val 16667" name="adj"/>
            </a:avLst>
          </a:prstGeom>
          <a:noFill/>
          <a:ln>
            <a:noFill/>
          </a:ln>
        </p:spPr>
      </p:pic>
      <p:sp>
        <p:nvSpPr>
          <p:cNvPr id="293" name="Google Shape;293;p3"/>
          <p:cNvSpPr txBox="1"/>
          <p:nvPr/>
        </p:nvSpPr>
        <p:spPr>
          <a:xfrm>
            <a:off x="6408100" y="4249400"/>
            <a:ext cx="25656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Source: Ministry of Land, Infrastructure, Transport, and Tourism, 2018</a:t>
            </a:r>
            <a:endParaRPr b="0" i="0" sz="1400" u="none" cap="none" strike="noStrike">
              <a:solidFill>
                <a:srgbClr val="000000"/>
              </a:solidFill>
              <a:latin typeface="Signika"/>
              <a:ea typeface="Signika"/>
              <a:cs typeface="Signika"/>
              <a:sym typeface="Signika"/>
            </a:endParaRPr>
          </a:p>
        </p:txBody>
      </p:sp>
      <p:pic>
        <p:nvPicPr>
          <p:cNvPr id="294" name="Google Shape;294;p3"/>
          <p:cNvPicPr preferRelativeResize="0"/>
          <p:nvPr/>
        </p:nvPicPr>
        <p:blipFill rotWithShape="1">
          <a:blip r:embed="rId4">
            <a:alphaModFix/>
          </a:blip>
          <a:srcRect b="30112" l="3559" r="3259" t="13572"/>
          <a:stretch/>
        </p:blipFill>
        <p:spPr>
          <a:xfrm>
            <a:off x="4575600" y="1285850"/>
            <a:ext cx="4568400" cy="1349700"/>
          </a:xfrm>
          <a:prstGeom prst="roundRect">
            <a:avLst>
              <a:gd fmla="val 16667" name="adj"/>
            </a:avLst>
          </a:prstGeom>
          <a:noFill/>
          <a:ln>
            <a:noFill/>
          </a:ln>
        </p:spPr>
      </p:pic>
      <p:cxnSp>
        <p:nvCxnSpPr>
          <p:cNvPr id="295" name="Google Shape;295;p3"/>
          <p:cNvCxnSpPr/>
          <p:nvPr/>
        </p:nvCxnSpPr>
        <p:spPr>
          <a:xfrm flipH="1" rot="10800000">
            <a:off x="1957700" y="1836125"/>
            <a:ext cx="1580700" cy="620100"/>
          </a:xfrm>
          <a:prstGeom prst="straightConnector1">
            <a:avLst/>
          </a:prstGeom>
          <a:noFill/>
          <a:ln cap="flat" cmpd="sng" w="38100">
            <a:solidFill>
              <a:schemeClr val="dk2"/>
            </a:solidFill>
            <a:prstDash val="solid"/>
            <a:round/>
            <a:headEnd len="sm" w="sm" type="none"/>
            <a:tailEnd len="sm" w="sm" type="none"/>
          </a:ln>
        </p:spPr>
      </p:cxnSp>
      <p:cxnSp>
        <p:nvCxnSpPr>
          <p:cNvPr id="296" name="Google Shape;296;p3"/>
          <p:cNvCxnSpPr/>
          <p:nvPr/>
        </p:nvCxnSpPr>
        <p:spPr>
          <a:xfrm>
            <a:off x="3526275" y="1823925"/>
            <a:ext cx="1605000" cy="997200"/>
          </a:xfrm>
          <a:prstGeom prst="straightConnector1">
            <a:avLst/>
          </a:prstGeom>
          <a:noFill/>
          <a:ln cap="flat" cmpd="sng" w="38100">
            <a:solidFill>
              <a:schemeClr val="dk2"/>
            </a:solidFill>
            <a:prstDash val="solid"/>
            <a:round/>
            <a:headEnd len="sm" w="sm" type="none"/>
            <a:tailEnd len="sm" w="sm" type="none"/>
          </a:ln>
        </p:spPr>
      </p:cxnSp>
      <p:sp>
        <p:nvSpPr>
          <p:cNvPr id="297" name="Google Shape;297;p3"/>
          <p:cNvSpPr/>
          <p:nvPr/>
        </p:nvSpPr>
        <p:spPr>
          <a:xfrm>
            <a:off x="3217575" y="2143725"/>
            <a:ext cx="553500" cy="357600"/>
          </a:xfrm>
          <a:prstGeom prst="wedgeRoundRectCallout">
            <a:avLst>
              <a:gd fmla="val 6256" name="adj1"/>
              <a:gd fmla="val -123805" name="adj2"/>
              <a:gd fmla="val 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
          <p:cNvSpPr txBox="1"/>
          <p:nvPr/>
        </p:nvSpPr>
        <p:spPr>
          <a:xfrm>
            <a:off x="3165675" y="2143725"/>
            <a:ext cx="657300" cy="1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200%</a:t>
            </a:r>
            <a:endParaRPr b="0" i="0" sz="1400" u="none" cap="none" strike="noStrike">
              <a:solidFill>
                <a:srgbClr val="000000"/>
              </a:solidFill>
              <a:latin typeface="Signika"/>
              <a:ea typeface="Signika"/>
              <a:cs typeface="Signika"/>
              <a:sym typeface="Signika"/>
            </a:endParaRPr>
          </a:p>
        </p:txBody>
      </p:sp>
      <p:sp>
        <p:nvSpPr>
          <p:cNvPr id="299" name="Google Shape;299;p3"/>
          <p:cNvSpPr txBox="1"/>
          <p:nvPr/>
        </p:nvSpPr>
        <p:spPr>
          <a:xfrm>
            <a:off x="236900" y="0"/>
            <a:ext cx="3113400" cy="66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chemeClr val="dk1"/>
                </a:solidFill>
                <a:latin typeface="Passion One"/>
                <a:ea typeface="Passion One"/>
                <a:cs typeface="Passion One"/>
                <a:sym typeface="Passion One"/>
              </a:rPr>
              <a:t>現在の状態：</a:t>
            </a:r>
            <a:endParaRPr b="0" i="0" sz="3600" u="none" cap="none" strike="noStrike">
              <a:solidFill>
                <a:schemeClr val="dk1"/>
              </a:solidFill>
              <a:latin typeface="Passion One"/>
              <a:ea typeface="Passion One"/>
              <a:cs typeface="Passion One"/>
              <a:sym typeface="Passion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
          <p:cNvSpPr txBox="1"/>
          <p:nvPr>
            <p:ph type="title"/>
          </p:nvPr>
        </p:nvSpPr>
        <p:spPr>
          <a:xfrm>
            <a:off x="356650" y="107975"/>
            <a:ext cx="157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問題</a:t>
            </a:r>
            <a:endParaRPr/>
          </a:p>
        </p:txBody>
      </p:sp>
      <p:grpSp>
        <p:nvGrpSpPr>
          <p:cNvPr id="305" name="Google Shape;305;p4"/>
          <p:cNvGrpSpPr/>
          <p:nvPr/>
        </p:nvGrpSpPr>
        <p:grpSpPr>
          <a:xfrm>
            <a:off x="5187746" y="3698975"/>
            <a:ext cx="922321" cy="753576"/>
            <a:chOff x="4872091" y="3907486"/>
            <a:chExt cx="994202" cy="812305"/>
          </a:xfrm>
        </p:grpSpPr>
        <p:sp>
          <p:nvSpPr>
            <p:cNvPr id="306" name="Google Shape;306;p4"/>
            <p:cNvSpPr/>
            <p:nvPr/>
          </p:nvSpPr>
          <p:spPr>
            <a:xfrm>
              <a:off x="4989180" y="3907486"/>
              <a:ext cx="877113" cy="812305"/>
            </a:xfrm>
            <a:custGeom>
              <a:rect b="b" l="l" r="r" t="t"/>
              <a:pathLst>
                <a:path extrusionOk="0" h="20819" w="22480">
                  <a:moveTo>
                    <a:pt x="9973" y="0"/>
                  </a:moveTo>
                  <a:cubicBezTo>
                    <a:pt x="9164" y="0"/>
                    <a:pt x="8357" y="82"/>
                    <a:pt x="7561" y="258"/>
                  </a:cubicBezTo>
                  <a:cubicBezTo>
                    <a:pt x="3048" y="1246"/>
                    <a:pt x="143" y="5413"/>
                    <a:pt x="60" y="9914"/>
                  </a:cubicBezTo>
                  <a:cubicBezTo>
                    <a:pt x="0" y="13057"/>
                    <a:pt x="1322" y="16141"/>
                    <a:pt x="3513" y="18331"/>
                  </a:cubicBezTo>
                  <a:cubicBezTo>
                    <a:pt x="4934" y="19761"/>
                    <a:pt x="6924" y="20818"/>
                    <a:pt x="8887" y="20818"/>
                  </a:cubicBezTo>
                  <a:cubicBezTo>
                    <a:pt x="9572" y="20818"/>
                    <a:pt x="10253" y="20689"/>
                    <a:pt x="10906" y="20403"/>
                  </a:cubicBezTo>
                  <a:cubicBezTo>
                    <a:pt x="11240" y="20260"/>
                    <a:pt x="11561" y="20081"/>
                    <a:pt x="11847" y="19879"/>
                  </a:cubicBezTo>
                  <a:cubicBezTo>
                    <a:pt x="13716" y="18581"/>
                    <a:pt x="14776" y="16307"/>
                    <a:pt x="16264" y="14628"/>
                  </a:cubicBezTo>
                  <a:cubicBezTo>
                    <a:pt x="17681" y="13021"/>
                    <a:pt x="19943" y="12426"/>
                    <a:pt x="21241" y="10699"/>
                  </a:cubicBezTo>
                  <a:cubicBezTo>
                    <a:pt x="22479" y="9068"/>
                    <a:pt x="22455" y="6961"/>
                    <a:pt x="21336" y="5258"/>
                  </a:cubicBezTo>
                  <a:cubicBezTo>
                    <a:pt x="20479" y="3937"/>
                    <a:pt x="19145" y="2996"/>
                    <a:pt x="17764" y="2234"/>
                  </a:cubicBezTo>
                  <a:cubicBezTo>
                    <a:pt x="15383" y="906"/>
                    <a:pt x="12670" y="0"/>
                    <a:pt x="997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
            <p:cNvSpPr/>
            <p:nvPr/>
          </p:nvSpPr>
          <p:spPr>
            <a:xfrm>
              <a:off x="4989180" y="3907486"/>
              <a:ext cx="877113" cy="812305"/>
            </a:xfrm>
            <a:custGeom>
              <a:rect b="b" l="l" r="r" t="t"/>
              <a:pathLst>
                <a:path extrusionOk="0" h="20819" w="22480">
                  <a:moveTo>
                    <a:pt x="9973" y="0"/>
                  </a:moveTo>
                  <a:cubicBezTo>
                    <a:pt x="9164" y="0"/>
                    <a:pt x="8357" y="82"/>
                    <a:pt x="7561" y="258"/>
                  </a:cubicBezTo>
                  <a:cubicBezTo>
                    <a:pt x="3048" y="1246"/>
                    <a:pt x="143" y="5413"/>
                    <a:pt x="60" y="9914"/>
                  </a:cubicBezTo>
                  <a:cubicBezTo>
                    <a:pt x="0" y="13057"/>
                    <a:pt x="1322" y="16141"/>
                    <a:pt x="3513" y="18331"/>
                  </a:cubicBezTo>
                  <a:cubicBezTo>
                    <a:pt x="4934" y="19761"/>
                    <a:pt x="6924" y="20818"/>
                    <a:pt x="8887" y="20818"/>
                  </a:cubicBezTo>
                  <a:cubicBezTo>
                    <a:pt x="9572" y="20818"/>
                    <a:pt x="10253" y="20689"/>
                    <a:pt x="10906" y="20403"/>
                  </a:cubicBezTo>
                  <a:cubicBezTo>
                    <a:pt x="11240" y="20260"/>
                    <a:pt x="11561" y="20081"/>
                    <a:pt x="11847" y="19879"/>
                  </a:cubicBezTo>
                  <a:cubicBezTo>
                    <a:pt x="13716" y="18581"/>
                    <a:pt x="14776" y="16307"/>
                    <a:pt x="16264" y="14628"/>
                  </a:cubicBezTo>
                  <a:cubicBezTo>
                    <a:pt x="17681" y="13021"/>
                    <a:pt x="19943" y="12426"/>
                    <a:pt x="21241" y="10699"/>
                  </a:cubicBezTo>
                  <a:cubicBezTo>
                    <a:pt x="22479" y="9068"/>
                    <a:pt x="22455" y="6961"/>
                    <a:pt x="21336" y="5258"/>
                  </a:cubicBezTo>
                  <a:cubicBezTo>
                    <a:pt x="20479" y="3937"/>
                    <a:pt x="19145" y="2996"/>
                    <a:pt x="17764" y="2234"/>
                  </a:cubicBezTo>
                  <a:cubicBezTo>
                    <a:pt x="15383" y="906"/>
                    <a:pt x="12670" y="0"/>
                    <a:pt x="9973" y="0"/>
                  </a:cubicBez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
            <p:cNvSpPr/>
            <p:nvPr/>
          </p:nvSpPr>
          <p:spPr>
            <a:xfrm>
              <a:off x="4872091" y="3959105"/>
              <a:ext cx="923388" cy="697360"/>
            </a:xfrm>
            <a:custGeom>
              <a:rect b="b" l="l" r="r" t="t"/>
              <a:pathLst>
                <a:path extrusionOk="0" h="17873" w="23666">
                  <a:moveTo>
                    <a:pt x="9596" y="1"/>
                  </a:moveTo>
                  <a:cubicBezTo>
                    <a:pt x="8491" y="1"/>
                    <a:pt x="7392" y="159"/>
                    <a:pt x="6335" y="506"/>
                  </a:cubicBezTo>
                  <a:cubicBezTo>
                    <a:pt x="4668" y="1042"/>
                    <a:pt x="3144" y="2114"/>
                    <a:pt x="2061" y="3507"/>
                  </a:cubicBezTo>
                  <a:cubicBezTo>
                    <a:pt x="1358" y="4400"/>
                    <a:pt x="834" y="5435"/>
                    <a:pt x="584" y="6555"/>
                  </a:cubicBezTo>
                  <a:cubicBezTo>
                    <a:pt x="1" y="9198"/>
                    <a:pt x="644" y="11972"/>
                    <a:pt x="3466" y="12924"/>
                  </a:cubicBezTo>
                  <a:cubicBezTo>
                    <a:pt x="5573" y="13639"/>
                    <a:pt x="7395" y="13222"/>
                    <a:pt x="9216" y="14710"/>
                  </a:cubicBezTo>
                  <a:cubicBezTo>
                    <a:pt x="10907" y="16091"/>
                    <a:pt x="12645" y="17544"/>
                    <a:pt x="14896" y="17818"/>
                  </a:cubicBezTo>
                  <a:cubicBezTo>
                    <a:pt x="15193" y="17854"/>
                    <a:pt x="15484" y="17872"/>
                    <a:pt x="15770" y="17872"/>
                  </a:cubicBezTo>
                  <a:cubicBezTo>
                    <a:pt x="20606" y="17872"/>
                    <a:pt x="23665" y="12800"/>
                    <a:pt x="22170" y="8269"/>
                  </a:cubicBezTo>
                  <a:cubicBezTo>
                    <a:pt x="21230" y="5435"/>
                    <a:pt x="18896" y="3221"/>
                    <a:pt x="16277" y="1792"/>
                  </a:cubicBezTo>
                  <a:cubicBezTo>
                    <a:pt x="14233" y="690"/>
                    <a:pt x="11900" y="1"/>
                    <a:pt x="959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 name="Google Shape;309;p4"/>
          <p:cNvGrpSpPr/>
          <p:nvPr/>
        </p:nvGrpSpPr>
        <p:grpSpPr>
          <a:xfrm>
            <a:off x="5160422" y="1456769"/>
            <a:ext cx="977014" cy="710755"/>
            <a:chOff x="4816375" y="1151150"/>
            <a:chExt cx="1053158" cy="766148"/>
          </a:xfrm>
        </p:grpSpPr>
        <p:sp>
          <p:nvSpPr>
            <p:cNvPr id="310" name="Google Shape;310;p4"/>
            <p:cNvSpPr/>
            <p:nvPr/>
          </p:nvSpPr>
          <p:spPr>
            <a:xfrm>
              <a:off x="4816375" y="1151150"/>
              <a:ext cx="996936" cy="766148"/>
            </a:xfrm>
            <a:custGeom>
              <a:rect b="b" l="l" r="r" t="t"/>
              <a:pathLst>
                <a:path extrusionOk="0" h="19636" w="25551">
                  <a:moveTo>
                    <a:pt x="6775" y="0"/>
                  </a:moveTo>
                  <a:cubicBezTo>
                    <a:pt x="4795" y="0"/>
                    <a:pt x="2999" y="1340"/>
                    <a:pt x="1738" y="3144"/>
                  </a:cubicBezTo>
                  <a:cubicBezTo>
                    <a:pt x="1024" y="4180"/>
                    <a:pt x="560" y="5371"/>
                    <a:pt x="333" y="6597"/>
                  </a:cubicBezTo>
                  <a:cubicBezTo>
                    <a:pt x="0" y="8490"/>
                    <a:pt x="238" y="10479"/>
                    <a:pt x="1000" y="12169"/>
                  </a:cubicBezTo>
                  <a:cubicBezTo>
                    <a:pt x="2500" y="15503"/>
                    <a:pt x="5715" y="17789"/>
                    <a:pt x="9227" y="18896"/>
                  </a:cubicBezTo>
                  <a:cubicBezTo>
                    <a:pt x="10698" y="19361"/>
                    <a:pt x="12265" y="19636"/>
                    <a:pt x="13828" y="19636"/>
                  </a:cubicBezTo>
                  <a:cubicBezTo>
                    <a:pt x="15505" y="19636"/>
                    <a:pt x="17176" y="19320"/>
                    <a:pt x="18717" y="18587"/>
                  </a:cubicBezTo>
                  <a:cubicBezTo>
                    <a:pt x="23741" y="16194"/>
                    <a:pt x="25551" y="9383"/>
                    <a:pt x="21181" y="5728"/>
                  </a:cubicBezTo>
                  <a:cubicBezTo>
                    <a:pt x="19336" y="4192"/>
                    <a:pt x="16907" y="3954"/>
                    <a:pt x="14573" y="3680"/>
                  </a:cubicBezTo>
                  <a:cubicBezTo>
                    <a:pt x="12049" y="3382"/>
                    <a:pt x="11073" y="1656"/>
                    <a:pt x="8965" y="561"/>
                  </a:cubicBezTo>
                  <a:cubicBezTo>
                    <a:pt x="8222" y="173"/>
                    <a:pt x="7487" y="0"/>
                    <a:pt x="6775"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
            <p:cNvSpPr/>
            <p:nvPr/>
          </p:nvSpPr>
          <p:spPr>
            <a:xfrm>
              <a:off x="4816375" y="1151150"/>
              <a:ext cx="996936" cy="766148"/>
            </a:xfrm>
            <a:custGeom>
              <a:rect b="b" l="l" r="r" t="t"/>
              <a:pathLst>
                <a:path extrusionOk="0" h="19636" w="25551">
                  <a:moveTo>
                    <a:pt x="6775" y="0"/>
                  </a:moveTo>
                  <a:cubicBezTo>
                    <a:pt x="4795" y="0"/>
                    <a:pt x="2999" y="1340"/>
                    <a:pt x="1738" y="3144"/>
                  </a:cubicBezTo>
                  <a:cubicBezTo>
                    <a:pt x="1024" y="4180"/>
                    <a:pt x="560" y="5371"/>
                    <a:pt x="333" y="6597"/>
                  </a:cubicBezTo>
                  <a:cubicBezTo>
                    <a:pt x="0" y="8490"/>
                    <a:pt x="238" y="10479"/>
                    <a:pt x="1000" y="12169"/>
                  </a:cubicBezTo>
                  <a:cubicBezTo>
                    <a:pt x="2500" y="15503"/>
                    <a:pt x="5715" y="17789"/>
                    <a:pt x="9227" y="18896"/>
                  </a:cubicBezTo>
                  <a:cubicBezTo>
                    <a:pt x="10698" y="19361"/>
                    <a:pt x="12265" y="19636"/>
                    <a:pt x="13828" y="19636"/>
                  </a:cubicBezTo>
                  <a:cubicBezTo>
                    <a:pt x="15505" y="19636"/>
                    <a:pt x="17176" y="19320"/>
                    <a:pt x="18717" y="18587"/>
                  </a:cubicBezTo>
                  <a:cubicBezTo>
                    <a:pt x="23741" y="16194"/>
                    <a:pt x="25551" y="9383"/>
                    <a:pt x="21181" y="5728"/>
                  </a:cubicBezTo>
                  <a:cubicBezTo>
                    <a:pt x="19336" y="4192"/>
                    <a:pt x="16907" y="3954"/>
                    <a:pt x="14573" y="3680"/>
                  </a:cubicBezTo>
                  <a:cubicBezTo>
                    <a:pt x="12049" y="3382"/>
                    <a:pt x="11073" y="1656"/>
                    <a:pt x="8965" y="561"/>
                  </a:cubicBezTo>
                  <a:cubicBezTo>
                    <a:pt x="8222" y="173"/>
                    <a:pt x="7487" y="0"/>
                    <a:pt x="6775" y="0"/>
                  </a:cubicBez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
            <p:cNvSpPr/>
            <p:nvPr/>
          </p:nvSpPr>
          <p:spPr>
            <a:xfrm>
              <a:off x="4931084" y="1188957"/>
              <a:ext cx="938449" cy="644998"/>
            </a:xfrm>
            <a:custGeom>
              <a:rect b="b" l="l" r="r" t="t"/>
              <a:pathLst>
                <a:path extrusionOk="0" h="16531" w="24052">
                  <a:moveTo>
                    <a:pt x="15836" y="1"/>
                  </a:moveTo>
                  <a:cubicBezTo>
                    <a:pt x="13838" y="1"/>
                    <a:pt x="12019" y="932"/>
                    <a:pt x="10240" y="1794"/>
                  </a:cubicBezTo>
                  <a:cubicBezTo>
                    <a:pt x="9365" y="2230"/>
                    <a:pt x="8563" y="2342"/>
                    <a:pt x="7765" y="2342"/>
                  </a:cubicBezTo>
                  <a:cubicBezTo>
                    <a:pt x="6910" y="2342"/>
                    <a:pt x="6060" y="2213"/>
                    <a:pt x="5128" y="2213"/>
                  </a:cubicBezTo>
                  <a:cubicBezTo>
                    <a:pt x="4836" y="2213"/>
                    <a:pt x="4537" y="2226"/>
                    <a:pt x="4228" y="2259"/>
                  </a:cubicBezTo>
                  <a:cubicBezTo>
                    <a:pt x="1275" y="2556"/>
                    <a:pt x="25" y="5116"/>
                    <a:pt x="13" y="7819"/>
                  </a:cubicBezTo>
                  <a:cubicBezTo>
                    <a:pt x="1" y="8962"/>
                    <a:pt x="275" y="10093"/>
                    <a:pt x="763" y="11129"/>
                  </a:cubicBezTo>
                  <a:cubicBezTo>
                    <a:pt x="1513" y="12724"/>
                    <a:pt x="2763" y="14105"/>
                    <a:pt x="4251" y="14998"/>
                  </a:cubicBezTo>
                  <a:cubicBezTo>
                    <a:pt x="6029" y="16066"/>
                    <a:pt x="8087" y="16530"/>
                    <a:pt x="10166" y="16530"/>
                  </a:cubicBezTo>
                  <a:cubicBezTo>
                    <a:pt x="11540" y="16530"/>
                    <a:pt x="12924" y="16328"/>
                    <a:pt x="14241" y="15963"/>
                  </a:cubicBezTo>
                  <a:cubicBezTo>
                    <a:pt x="17110" y="15165"/>
                    <a:pt x="19872" y="13522"/>
                    <a:pt x="21432" y="10974"/>
                  </a:cubicBezTo>
                  <a:cubicBezTo>
                    <a:pt x="24052" y="6640"/>
                    <a:pt x="21813" y="592"/>
                    <a:pt x="16467" y="32"/>
                  </a:cubicBezTo>
                  <a:cubicBezTo>
                    <a:pt x="16255" y="11"/>
                    <a:pt x="16045" y="1"/>
                    <a:pt x="15836"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3" name="Google Shape;313;p4"/>
          <p:cNvSpPr/>
          <p:nvPr/>
        </p:nvSpPr>
        <p:spPr>
          <a:xfrm rot="-5400000">
            <a:off x="5207302" y="2462834"/>
            <a:ext cx="838696" cy="729307"/>
          </a:xfrm>
          <a:custGeom>
            <a:rect b="b" l="l" r="r" t="t"/>
            <a:pathLst>
              <a:path extrusionOk="0" h="20148" w="23170">
                <a:moveTo>
                  <a:pt x="7405" y="1"/>
                </a:moveTo>
                <a:cubicBezTo>
                  <a:pt x="4775" y="1"/>
                  <a:pt x="2558" y="2127"/>
                  <a:pt x="1465" y="4521"/>
                </a:cubicBezTo>
                <a:cubicBezTo>
                  <a:pt x="167" y="7331"/>
                  <a:pt x="0" y="10688"/>
                  <a:pt x="1155" y="13605"/>
                </a:cubicBezTo>
                <a:cubicBezTo>
                  <a:pt x="2645" y="17405"/>
                  <a:pt x="6209" y="20148"/>
                  <a:pt x="10269" y="20148"/>
                </a:cubicBezTo>
                <a:cubicBezTo>
                  <a:pt x="10687" y="20148"/>
                  <a:pt x="11111" y="20118"/>
                  <a:pt x="11538" y="20058"/>
                </a:cubicBezTo>
                <a:cubicBezTo>
                  <a:pt x="15050" y="19570"/>
                  <a:pt x="18122" y="17356"/>
                  <a:pt x="20432" y="14665"/>
                </a:cubicBezTo>
                <a:cubicBezTo>
                  <a:pt x="21456" y="13462"/>
                  <a:pt x="22372" y="12117"/>
                  <a:pt x="22729" y="10581"/>
                </a:cubicBezTo>
                <a:cubicBezTo>
                  <a:pt x="23170" y="8593"/>
                  <a:pt x="22468" y="6616"/>
                  <a:pt x="20741" y="5509"/>
                </a:cubicBezTo>
                <a:cubicBezTo>
                  <a:pt x="18919" y="4342"/>
                  <a:pt x="16598" y="4580"/>
                  <a:pt x="14705" y="3568"/>
                </a:cubicBezTo>
                <a:cubicBezTo>
                  <a:pt x="12740" y="2509"/>
                  <a:pt x="10942" y="735"/>
                  <a:pt x="8752" y="175"/>
                </a:cubicBezTo>
                <a:cubicBezTo>
                  <a:pt x="8406" y="80"/>
                  <a:pt x="8049" y="20"/>
                  <a:pt x="7680" y="8"/>
                </a:cubicBezTo>
                <a:cubicBezTo>
                  <a:pt x="7588" y="3"/>
                  <a:pt x="7496" y="1"/>
                  <a:pt x="7405" y="1"/>
                </a:cubicBezTo>
                <a:close/>
              </a:path>
            </a:pathLst>
          </a:custGeom>
          <a:solidFill>
            <a:srgbClr val="383455">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
          <p:cNvSpPr/>
          <p:nvPr/>
        </p:nvSpPr>
        <p:spPr>
          <a:xfrm rot="-5400000">
            <a:off x="5246072" y="2625856"/>
            <a:ext cx="761161" cy="704078"/>
          </a:xfrm>
          <a:custGeom>
            <a:rect b="b" l="l" r="r" t="t"/>
            <a:pathLst>
              <a:path extrusionOk="0" h="19451" w="21028">
                <a:moveTo>
                  <a:pt x="9329" y="0"/>
                </a:moveTo>
                <a:cubicBezTo>
                  <a:pt x="7750" y="0"/>
                  <a:pt x="6112" y="654"/>
                  <a:pt x="4823" y="1617"/>
                </a:cubicBezTo>
                <a:cubicBezTo>
                  <a:pt x="2513" y="3332"/>
                  <a:pt x="882" y="5999"/>
                  <a:pt x="525" y="8892"/>
                </a:cubicBezTo>
                <a:cubicBezTo>
                  <a:pt x="1" y="13035"/>
                  <a:pt x="2108" y="17262"/>
                  <a:pt x="6121" y="18774"/>
                </a:cubicBezTo>
                <a:cubicBezTo>
                  <a:pt x="7376" y="19244"/>
                  <a:pt x="8698" y="19450"/>
                  <a:pt x="10033" y="19450"/>
                </a:cubicBezTo>
                <a:cubicBezTo>
                  <a:pt x="11978" y="19450"/>
                  <a:pt x="13948" y="19014"/>
                  <a:pt x="15777" y="18322"/>
                </a:cubicBezTo>
                <a:cubicBezTo>
                  <a:pt x="17146" y="17798"/>
                  <a:pt x="18491" y="17119"/>
                  <a:pt x="19468" y="16012"/>
                </a:cubicBezTo>
                <a:cubicBezTo>
                  <a:pt x="20718" y="14607"/>
                  <a:pt x="21027" y="12666"/>
                  <a:pt x="20099" y="11000"/>
                </a:cubicBezTo>
                <a:cubicBezTo>
                  <a:pt x="19134" y="9249"/>
                  <a:pt x="17146" y="8392"/>
                  <a:pt x="16051" y="6725"/>
                </a:cubicBezTo>
                <a:cubicBezTo>
                  <a:pt x="14908" y="4987"/>
                  <a:pt x="14241" y="2749"/>
                  <a:pt x="12693" y="1308"/>
                </a:cubicBezTo>
                <a:cubicBezTo>
                  <a:pt x="12455" y="1082"/>
                  <a:pt x="12193" y="879"/>
                  <a:pt x="11895" y="701"/>
                </a:cubicBezTo>
                <a:cubicBezTo>
                  <a:pt x="11109" y="212"/>
                  <a:pt x="10228" y="0"/>
                  <a:pt x="932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
          <p:cNvSpPr txBox="1"/>
          <p:nvPr>
            <p:ph type="title"/>
          </p:nvPr>
        </p:nvSpPr>
        <p:spPr>
          <a:xfrm>
            <a:off x="5277594" y="1571997"/>
            <a:ext cx="698100" cy="38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36%</a:t>
            </a:r>
            <a:endParaRPr sz="2000"/>
          </a:p>
        </p:txBody>
      </p:sp>
      <p:sp>
        <p:nvSpPr>
          <p:cNvPr id="316" name="Google Shape;316;p4"/>
          <p:cNvSpPr txBox="1"/>
          <p:nvPr>
            <p:ph type="title"/>
          </p:nvPr>
        </p:nvSpPr>
        <p:spPr>
          <a:xfrm>
            <a:off x="5277596" y="2721780"/>
            <a:ext cx="698100" cy="38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solidFill>
                  <a:schemeClr val="lt1"/>
                </a:solidFill>
              </a:rPr>
              <a:t>3%</a:t>
            </a:r>
            <a:endParaRPr sz="2000">
              <a:solidFill>
                <a:schemeClr val="lt1"/>
              </a:solidFill>
            </a:endParaRPr>
          </a:p>
        </p:txBody>
      </p:sp>
      <p:sp>
        <p:nvSpPr>
          <p:cNvPr id="317" name="Google Shape;317;p4"/>
          <p:cNvSpPr txBox="1"/>
          <p:nvPr>
            <p:ph type="title"/>
          </p:nvPr>
        </p:nvSpPr>
        <p:spPr>
          <a:xfrm>
            <a:off x="5187813" y="3806075"/>
            <a:ext cx="922200" cy="38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60.4%</a:t>
            </a:r>
            <a:endParaRPr sz="2000"/>
          </a:p>
        </p:txBody>
      </p:sp>
      <p:sp>
        <p:nvSpPr>
          <p:cNvPr id="318" name="Google Shape;318;p4"/>
          <p:cNvSpPr txBox="1"/>
          <p:nvPr/>
        </p:nvSpPr>
        <p:spPr>
          <a:xfrm>
            <a:off x="6269100" y="1441325"/>
            <a:ext cx="2522400" cy="38400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800" u="none" cap="none" strike="noStrike">
                <a:solidFill>
                  <a:srgbClr val="383455"/>
                </a:solidFill>
                <a:latin typeface="Passion One"/>
                <a:ea typeface="Passion One"/>
                <a:cs typeface="Passion One"/>
                <a:sym typeface="Passion One"/>
              </a:rPr>
              <a:t>救急医療、交差点でのトラブル、乗客間の論争</a:t>
            </a:r>
            <a:endParaRPr b="1" i="0" sz="1800" u="none" cap="none" strike="noStrike">
              <a:solidFill>
                <a:srgbClr val="383455"/>
              </a:solidFill>
              <a:latin typeface="Passion One"/>
              <a:ea typeface="Passion One"/>
              <a:cs typeface="Passion One"/>
              <a:sym typeface="Passion One"/>
            </a:endParaRPr>
          </a:p>
        </p:txBody>
      </p:sp>
      <p:sp>
        <p:nvSpPr>
          <p:cNvPr id="319" name="Google Shape;319;p4"/>
          <p:cNvSpPr txBox="1"/>
          <p:nvPr>
            <p:ph idx="4294967295" type="subTitle"/>
          </p:nvPr>
        </p:nvSpPr>
        <p:spPr>
          <a:xfrm>
            <a:off x="6269100" y="2521700"/>
            <a:ext cx="2522400" cy="838800"/>
          </a:xfrm>
          <a:prstGeom prst="rect">
            <a:avLst/>
          </a:prstGeom>
          <a:noFill/>
          <a:ln>
            <a:noFill/>
          </a:ln>
        </p:spPr>
        <p:txBody>
          <a:bodyPr anchorCtr="0" anchor="ctr" bIns="0"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Signika"/>
              <a:buNone/>
            </a:pPr>
            <a:r>
              <a:rPr b="1" i="0" lang="en" sz="1800" u="none" cap="none" strike="noStrike">
                <a:solidFill>
                  <a:schemeClr val="dk1"/>
                </a:solidFill>
                <a:latin typeface="Passion One"/>
                <a:ea typeface="Passion One"/>
                <a:cs typeface="Passion One"/>
                <a:sym typeface="Passion One"/>
              </a:rPr>
              <a:t>電車やその他の施設の故障</a:t>
            </a:r>
            <a:endParaRPr b="1" i="0" sz="1800" u="none" cap="none" strike="noStrike">
              <a:solidFill>
                <a:schemeClr val="dk1"/>
              </a:solidFill>
              <a:latin typeface="Passion One"/>
              <a:ea typeface="Passion One"/>
              <a:cs typeface="Passion One"/>
              <a:sym typeface="Passion One"/>
            </a:endParaRPr>
          </a:p>
        </p:txBody>
      </p:sp>
      <p:sp>
        <p:nvSpPr>
          <p:cNvPr id="320" name="Google Shape;320;p4"/>
          <p:cNvSpPr txBox="1"/>
          <p:nvPr>
            <p:ph idx="4294967295" type="subTitle"/>
          </p:nvPr>
        </p:nvSpPr>
        <p:spPr>
          <a:xfrm>
            <a:off x="6269100" y="3806063"/>
            <a:ext cx="1827300" cy="250800"/>
          </a:xfrm>
          <a:prstGeom prst="rect">
            <a:avLst/>
          </a:prstGeom>
          <a:noFill/>
          <a:ln>
            <a:noFill/>
          </a:ln>
        </p:spPr>
        <p:txBody>
          <a:bodyPr anchorCtr="0" anchor="ctr" bIns="0"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Signika"/>
              <a:buNone/>
            </a:pPr>
            <a:r>
              <a:rPr b="1" i="0" lang="en" sz="2500" u="none" cap="none" strike="noStrike">
                <a:solidFill>
                  <a:schemeClr val="dk1"/>
                </a:solidFill>
                <a:latin typeface="Passion One"/>
                <a:ea typeface="Passion One"/>
                <a:cs typeface="Passion One"/>
                <a:sym typeface="Passion One"/>
              </a:rPr>
              <a:t>混雑</a:t>
            </a:r>
            <a:endParaRPr b="1" i="0" sz="2500" u="none" cap="none" strike="noStrike">
              <a:solidFill>
                <a:schemeClr val="dk1"/>
              </a:solidFill>
              <a:latin typeface="Passion One"/>
              <a:ea typeface="Passion One"/>
              <a:cs typeface="Passion One"/>
              <a:sym typeface="Passion One"/>
            </a:endParaRPr>
          </a:p>
        </p:txBody>
      </p:sp>
      <p:pic>
        <p:nvPicPr>
          <p:cNvPr id="321" name="Google Shape;321;p4" title="Chart"/>
          <p:cNvPicPr preferRelativeResize="0"/>
          <p:nvPr/>
        </p:nvPicPr>
        <p:blipFill rotWithShape="1">
          <a:blip r:embed="rId3">
            <a:alphaModFix/>
          </a:blip>
          <a:srcRect b="0" l="0" r="0" t="0"/>
          <a:stretch/>
        </p:blipFill>
        <p:spPr>
          <a:xfrm>
            <a:off x="921040" y="1168387"/>
            <a:ext cx="3702933" cy="3673225"/>
          </a:xfrm>
          <a:prstGeom prst="rect">
            <a:avLst/>
          </a:prstGeom>
          <a:noFill/>
          <a:ln>
            <a:noFill/>
          </a:ln>
        </p:spPr>
      </p:pic>
      <p:sp>
        <p:nvSpPr>
          <p:cNvPr id="322" name="Google Shape;322;p4"/>
          <p:cNvSpPr txBox="1"/>
          <p:nvPr/>
        </p:nvSpPr>
        <p:spPr>
          <a:xfrm>
            <a:off x="259375" y="643413"/>
            <a:ext cx="7003800" cy="5727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Signika"/>
              <a:buChar char="●"/>
            </a:pPr>
            <a:r>
              <a:rPr b="0" i="0" lang="en" sz="2200" u="none" cap="none" strike="noStrike">
                <a:solidFill>
                  <a:srgbClr val="000000"/>
                </a:solidFill>
                <a:latin typeface="Signika"/>
                <a:ea typeface="Signika"/>
                <a:cs typeface="Signika"/>
                <a:sym typeface="Signika"/>
              </a:rPr>
              <a:t>小規模な遅延の最大の理由は混雑です。</a:t>
            </a:r>
            <a:endParaRPr b="0" i="0" sz="1400" u="none" cap="none" strike="noStrike">
              <a:solidFill>
                <a:srgbClr val="000000"/>
              </a:solidFill>
              <a:latin typeface="Signika"/>
              <a:ea typeface="Signika"/>
              <a:cs typeface="Signika"/>
              <a:sym typeface="Signika"/>
            </a:endParaRPr>
          </a:p>
        </p:txBody>
      </p:sp>
      <p:sp>
        <p:nvSpPr>
          <p:cNvPr id="323" name="Google Shape;323;p4"/>
          <p:cNvSpPr txBox="1"/>
          <p:nvPr/>
        </p:nvSpPr>
        <p:spPr>
          <a:xfrm>
            <a:off x="6269100" y="4056875"/>
            <a:ext cx="19698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3455"/>
                </a:solidFill>
                <a:latin typeface="Signika"/>
                <a:ea typeface="Signika"/>
                <a:cs typeface="Signika"/>
                <a:sym typeface="Signika"/>
              </a:rPr>
              <a:t>これはほぼ毎日発生します。</a:t>
            </a:r>
            <a:endParaRPr b="0" i="0" sz="1400" u="none" cap="none" strike="noStrike">
              <a:solidFill>
                <a:srgbClr val="383455"/>
              </a:solidFill>
              <a:latin typeface="Signika"/>
              <a:ea typeface="Signika"/>
              <a:cs typeface="Signika"/>
              <a:sym typeface="Signika"/>
            </a:endParaRPr>
          </a:p>
        </p:txBody>
      </p:sp>
      <p:sp>
        <p:nvSpPr>
          <p:cNvPr id="324" name="Google Shape;324;p4"/>
          <p:cNvSpPr txBox="1"/>
          <p:nvPr/>
        </p:nvSpPr>
        <p:spPr>
          <a:xfrm>
            <a:off x="0" y="4123763"/>
            <a:ext cx="18273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Source: Ministry of Land, Infrastructure, Transport and Tourism, 2019</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
          <p:cNvSpPr txBox="1"/>
          <p:nvPr/>
        </p:nvSpPr>
        <p:spPr>
          <a:xfrm>
            <a:off x="1706800" y="3009975"/>
            <a:ext cx="899700" cy="62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pic>
        <p:nvPicPr>
          <p:cNvPr id="330" name="Google Shape;330;p5"/>
          <p:cNvPicPr preferRelativeResize="0"/>
          <p:nvPr/>
        </p:nvPicPr>
        <p:blipFill rotWithShape="1">
          <a:blip r:embed="rId3">
            <a:alphaModFix/>
          </a:blip>
          <a:srcRect b="20377" l="0" r="0" t="7126"/>
          <a:stretch/>
        </p:blipFill>
        <p:spPr>
          <a:xfrm>
            <a:off x="5823871" y="1704950"/>
            <a:ext cx="2483100" cy="2710500"/>
          </a:xfrm>
          <a:prstGeom prst="roundRect">
            <a:avLst>
              <a:gd fmla="val 16667" name="adj"/>
            </a:avLst>
          </a:prstGeom>
          <a:noFill/>
          <a:ln>
            <a:noFill/>
          </a:ln>
        </p:spPr>
      </p:pic>
      <p:sp>
        <p:nvSpPr>
          <p:cNvPr id="331" name="Google Shape;331;p5"/>
          <p:cNvSpPr txBox="1"/>
          <p:nvPr/>
        </p:nvSpPr>
        <p:spPr>
          <a:xfrm>
            <a:off x="680400" y="265250"/>
            <a:ext cx="2421900" cy="62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chemeClr val="dk1"/>
                </a:solidFill>
                <a:latin typeface="Passion One"/>
                <a:ea typeface="Passion One"/>
                <a:cs typeface="Passion One"/>
                <a:sym typeface="Passion One"/>
              </a:rPr>
              <a:t>問題</a:t>
            </a:r>
            <a:endParaRPr b="1" i="0" sz="4000" u="none" cap="none" strike="noStrike">
              <a:solidFill>
                <a:schemeClr val="dk1"/>
              </a:solidFill>
              <a:latin typeface="Passion One"/>
              <a:ea typeface="Passion One"/>
              <a:cs typeface="Passion One"/>
              <a:sym typeface="Passion One"/>
            </a:endParaRPr>
          </a:p>
        </p:txBody>
      </p:sp>
      <p:sp>
        <p:nvSpPr>
          <p:cNvPr id="332" name="Google Shape;332;p5"/>
          <p:cNvSpPr txBox="1"/>
          <p:nvPr/>
        </p:nvSpPr>
        <p:spPr>
          <a:xfrm>
            <a:off x="784200" y="1451250"/>
            <a:ext cx="4705200" cy="30216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chemeClr val="dk1"/>
              </a:buClr>
              <a:buSzPts val="2800"/>
              <a:buFont typeface="Signika"/>
              <a:buChar char="●"/>
            </a:pPr>
            <a:r>
              <a:rPr b="0" i="0" lang="en" sz="2800" u="none" cap="none" strike="noStrike">
                <a:solidFill>
                  <a:schemeClr val="dk1"/>
                </a:solidFill>
                <a:latin typeface="Signika"/>
                <a:ea typeface="Signika"/>
                <a:cs typeface="Signika"/>
                <a:sym typeface="Signika"/>
              </a:rPr>
              <a:t>赤ちゃん、子供、妊娠中の女性、および高齢者にとって危険すぎます。</a:t>
            </a:r>
            <a:endParaRPr b="0" i="0" sz="2800" u="none" cap="none" strike="noStrike">
              <a:solidFill>
                <a:schemeClr val="dk1"/>
              </a:solidFill>
              <a:latin typeface="Signika"/>
              <a:ea typeface="Signika"/>
              <a:cs typeface="Signika"/>
              <a:sym typeface="Signika"/>
            </a:endParaRPr>
          </a:p>
          <a:p>
            <a:pPr indent="-406400" lvl="0" marL="457200" marR="0" rtl="0" algn="l">
              <a:lnSpc>
                <a:spcPct val="100000"/>
              </a:lnSpc>
              <a:spcBef>
                <a:spcPts val="0"/>
              </a:spcBef>
              <a:spcAft>
                <a:spcPts val="0"/>
              </a:spcAft>
              <a:buClr>
                <a:schemeClr val="dk1"/>
              </a:buClr>
              <a:buSzPts val="2800"/>
              <a:buFont typeface="Signika"/>
              <a:buChar char="●"/>
            </a:pPr>
            <a:r>
              <a:rPr b="0" i="0" lang="en" sz="2800" u="none" cap="none" strike="noStrike">
                <a:solidFill>
                  <a:schemeClr val="dk1"/>
                </a:solidFill>
                <a:latin typeface="Signika"/>
                <a:ea typeface="Signika"/>
                <a:cs typeface="Signika"/>
                <a:sym typeface="Signika"/>
              </a:rPr>
              <a:t>酸素量が減少します。</a:t>
            </a:r>
            <a:endParaRPr b="0" i="0" sz="2800" u="none" cap="none" strike="noStrike">
              <a:solidFill>
                <a:schemeClr val="dk1"/>
              </a:solidFill>
              <a:latin typeface="Signika"/>
              <a:ea typeface="Signika"/>
              <a:cs typeface="Signika"/>
              <a:sym typeface="Signika"/>
            </a:endParaRPr>
          </a:p>
          <a:p>
            <a:pPr indent="-406400" lvl="0" marL="457200" marR="0" rtl="0" algn="l">
              <a:lnSpc>
                <a:spcPct val="100000"/>
              </a:lnSpc>
              <a:spcBef>
                <a:spcPts val="0"/>
              </a:spcBef>
              <a:spcAft>
                <a:spcPts val="0"/>
              </a:spcAft>
              <a:buClr>
                <a:schemeClr val="dk1"/>
              </a:buClr>
              <a:buSzPts val="2800"/>
              <a:buFont typeface="Signika"/>
              <a:buChar char="●"/>
            </a:pPr>
            <a:r>
              <a:rPr b="0" i="0" lang="en" sz="2800" u="none" cap="none" strike="noStrike">
                <a:solidFill>
                  <a:schemeClr val="dk1"/>
                </a:solidFill>
                <a:latin typeface="Signika"/>
                <a:ea typeface="Signika"/>
                <a:cs typeface="Signika"/>
                <a:sym typeface="Signika"/>
              </a:rPr>
              <a:t>相互作用が多すぎる</a:t>
            </a:r>
            <a:endParaRPr b="0" i="0" sz="2800" u="none" cap="none" strike="noStrike">
              <a:solidFill>
                <a:schemeClr val="dk1"/>
              </a:solidFill>
              <a:latin typeface="Signika"/>
              <a:ea typeface="Signika"/>
              <a:cs typeface="Signika"/>
              <a:sym typeface="Signika"/>
            </a:endParaRPr>
          </a:p>
          <a:p>
            <a:pPr indent="-406400" lvl="0" marL="457200" marR="0" rtl="0" algn="l">
              <a:lnSpc>
                <a:spcPct val="100000"/>
              </a:lnSpc>
              <a:spcBef>
                <a:spcPts val="0"/>
              </a:spcBef>
              <a:spcAft>
                <a:spcPts val="0"/>
              </a:spcAft>
              <a:buClr>
                <a:schemeClr val="dk1"/>
              </a:buClr>
              <a:buSzPts val="2800"/>
              <a:buFont typeface="Signika"/>
              <a:buChar char="●"/>
            </a:pPr>
            <a:r>
              <a:rPr b="0" i="0" lang="en" sz="2800" u="none" cap="none" strike="noStrike">
                <a:solidFill>
                  <a:schemeClr val="dk1"/>
                </a:solidFill>
                <a:latin typeface="Signika"/>
                <a:ea typeface="Signika"/>
                <a:cs typeface="Signika"/>
                <a:sym typeface="Signika"/>
              </a:rPr>
              <a:t>精神的ストレス</a:t>
            </a:r>
            <a:endParaRPr b="0" i="0" sz="2800" u="none" cap="none" strike="noStrike">
              <a:solidFill>
                <a:schemeClr val="dk1"/>
              </a:solidFill>
              <a:latin typeface="Signika"/>
              <a:ea typeface="Signika"/>
              <a:cs typeface="Signika"/>
              <a:sym typeface="Signika"/>
            </a:endParaRPr>
          </a:p>
          <a:p>
            <a:pPr indent="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Signika"/>
              <a:ea typeface="Signika"/>
              <a:cs typeface="Signika"/>
              <a:sym typeface="Signik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
          <p:cNvSpPr/>
          <p:nvPr/>
        </p:nvSpPr>
        <p:spPr>
          <a:xfrm>
            <a:off x="1073450" y="312625"/>
            <a:ext cx="7273800" cy="6723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txBox="1"/>
          <p:nvPr/>
        </p:nvSpPr>
        <p:spPr>
          <a:xfrm>
            <a:off x="1117975" y="382950"/>
            <a:ext cx="8658900" cy="6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Signika"/>
                <a:ea typeface="Signika"/>
                <a:cs typeface="Signika"/>
                <a:sym typeface="Signika"/>
              </a:rPr>
              <a:t>電車によっては常に分布に偏りがあります!!</a:t>
            </a:r>
            <a:endParaRPr b="0" i="0" sz="2200" u="none" cap="none" strike="noStrike">
              <a:solidFill>
                <a:srgbClr val="000000"/>
              </a:solidFill>
              <a:latin typeface="Signika"/>
              <a:ea typeface="Signika"/>
              <a:cs typeface="Signika"/>
              <a:sym typeface="Signika"/>
            </a:endParaRPr>
          </a:p>
        </p:txBody>
      </p:sp>
      <p:sp>
        <p:nvSpPr>
          <p:cNvPr id="339" name="Google Shape;339;p6"/>
          <p:cNvSpPr txBox="1"/>
          <p:nvPr/>
        </p:nvSpPr>
        <p:spPr>
          <a:xfrm>
            <a:off x="1334650" y="1291325"/>
            <a:ext cx="6665400" cy="1758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Signika"/>
              <a:buChar char="●"/>
            </a:pPr>
            <a:r>
              <a:rPr b="0" i="0" lang="en" sz="2200" u="none" cap="none" strike="noStrike">
                <a:solidFill>
                  <a:srgbClr val="000000"/>
                </a:solidFill>
                <a:latin typeface="Signika"/>
                <a:ea typeface="Signika"/>
                <a:cs typeface="Signika"/>
                <a:sym typeface="Signika"/>
              </a:rPr>
              <a:t>不均一な温度差</a:t>
            </a:r>
            <a:endParaRPr b="0" i="0" sz="2200" u="none" cap="none" strike="noStrike">
              <a:solidFill>
                <a:srgbClr val="000000"/>
              </a:solidFill>
              <a:latin typeface="Signika"/>
              <a:ea typeface="Signika"/>
              <a:cs typeface="Signika"/>
              <a:sym typeface="Signika"/>
            </a:endParaRPr>
          </a:p>
          <a:p>
            <a:pPr indent="-368300" lvl="0" marL="457200" marR="0" rtl="0" algn="l">
              <a:lnSpc>
                <a:spcPct val="100000"/>
              </a:lnSpc>
              <a:spcBef>
                <a:spcPts val="0"/>
              </a:spcBef>
              <a:spcAft>
                <a:spcPts val="0"/>
              </a:spcAft>
              <a:buClr>
                <a:srgbClr val="000000"/>
              </a:buClr>
              <a:buSzPts val="2200"/>
              <a:buFont typeface="Signika"/>
              <a:buChar char="●"/>
            </a:pPr>
            <a:r>
              <a:rPr b="0" i="0" lang="en" sz="2200" u="none" cap="none" strike="noStrike">
                <a:solidFill>
                  <a:srgbClr val="000000"/>
                </a:solidFill>
                <a:latin typeface="Signika"/>
                <a:ea typeface="Signika"/>
                <a:cs typeface="Signika"/>
                <a:sym typeface="Signika"/>
              </a:rPr>
              <a:t>階段や改札から遠く離れた車。</a:t>
            </a:r>
            <a:endParaRPr b="0" i="0" sz="2200" u="none" cap="none" strike="noStrike">
              <a:solidFill>
                <a:srgbClr val="000000"/>
              </a:solidFill>
              <a:latin typeface="Signika"/>
              <a:ea typeface="Signika"/>
              <a:cs typeface="Signika"/>
              <a:sym typeface="Signika"/>
            </a:endParaRPr>
          </a:p>
          <a:p>
            <a:pPr indent="-368300" lvl="0" marL="457200" marR="0" rtl="0" algn="l">
              <a:lnSpc>
                <a:spcPct val="100000"/>
              </a:lnSpc>
              <a:spcBef>
                <a:spcPts val="0"/>
              </a:spcBef>
              <a:spcAft>
                <a:spcPts val="0"/>
              </a:spcAft>
              <a:buClr>
                <a:srgbClr val="000000"/>
              </a:buClr>
              <a:buSzPts val="2200"/>
              <a:buFont typeface="Signika"/>
              <a:buChar char="●"/>
            </a:pPr>
            <a:r>
              <a:rPr b="0" i="0" lang="en" sz="2200" u="none" cap="none" strike="noStrike">
                <a:solidFill>
                  <a:srgbClr val="000000"/>
                </a:solidFill>
                <a:latin typeface="Signika"/>
                <a:ea typeface="Signika"/>
                <a:cs typeface="Signika"/>
                <a:sym typeface="Signika"/>
              </a:rPr>
              <a:t>女性専用の運送</a:t>
            </a:r>
            <a:endParaRPr b="0" i="0" sz="2200" u="none" cap="none" strike="noStrike">
              <a:solidFill>
                <a:srgbClr val="000000"/>
              </a:solidFill>
              <a:latin typeface="Signika"/>
              <a:ea typeface="Signika"/>
              <a:cs typeface="Signika"/>
              <a:sym typeface="Signika"/>
            </a:endParaRPr>
          </a:p>
        </p:txBody>
      </p:sp>
      <p:sp>
        <p:nvSpPr>
          <p:cNvPr id="340" name="Google Shape;340;p6"/>
          <p:cNvSpPr txBox="1"/>
          <p:nvPr/>
        </p:nvSpPr>
        <p:spPr>
          <a:xfrm>
            <a:off x="454250" y="3049325"/>
            <a:ext cx="8254500" cy="8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Signika"/>
                <a:ea typeface="Signika"/>
                <a:cs typeface="Signika"/>
                <a:sym typeface="Signika"/>
              </a:rPr>
              <a:t>これらの車は、人間の自然な行動パターンのため、他の車に比べて混雑しない傾向があります。</a:t>
            </a:r>
            <a:endParaRPr b="0" i="0" sz="2200" u="none" cap="none" strike="noStrike">
              <a:solidFill>
                <a:srgbClr val="000000"/>
              </a:solidFill>
              <a:latin typeface="Signika"/>
              <a:ea typeface="Signika"/>
              <a:cs typeface="Signika"/>
              <a:sym typeface="Signika"/>
            </a:endParaRPr>
          </a:p>
        </p:txBody>
      </p:sp>
      <p:sp>
        <p:nvSpPr>
          <p:cNvPr id="341" name="Google Shape;341;p6"/>
          <p:cNvSpPr/>
          <p:nvPr/>
        </p:nvSpPr>
        <p:spPr>
          <a:xfrm rot="5400000">
            <a:off x="3902000" y="3067200"/>
            <a:ext cx="984900" cy="2872500"/>
          </a:xfrm>
          <a:prstGeom prst="homePlat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
          <p:cNvSpPr txBox="1"/>
          <p:nvPr/>
        </p:nvSpPr>
        <p:spPr>
          <a:xfrm>
            <a:off x="3562725" y="4011000"/>
            <a:ext cx="1781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Signika"/>
                <a:ea typeface="Signika"/>
                <a:cs typeface="Signika"/>
                <a:sym typeface="Signika"/>
              </a:rPr>
              <a:t>ですが</a:t>
            </a:r>
            <a:endParaRPr b="1" i="0" sz="3000" u="none" cap="none" strike="noStrike">
              <a:solidFill>
                <a:srgbClr val="FFFFFF"/>
              </a:solidFill>
              <a:latin typeface="Signika"/>
              <a:ea typeface="Signika"/>
              <a:cs typeface="Signika"/>
              <a:sym typeface="Signik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7"/>
          <p:cNvSpPr txBox="1"/>
          <p:nvPr>
            <p:ph idx="7" type="title"/>
          </p:nvPr>
        </p:nvSpPr>
        <p:spPr>
          <a:xfrm>
            <a:off x="733600" y="372700"/>
            <a:ext cx="8159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それらの広々とした車はこれらに依存しています</a:t>
            </a:r>
            <a:endParaRPr/>
          </a:p>
        </p:txBody>
      </p:sp>
      <p:grpSp>
        <p:nvGrpSpPr>
          <p:cNvPr id="348" name="Google Shape;348;p7"/>
          <p:cNvGrpSpPr/>
          <p:nvPr/>
        </p:nvGrpSpPr>
        <p:grpSpPr>
          <a:xfrm>
            <a:off x="1233291" y="1099720"/>
            <a:ext cx="2015332" cy="1647441"/>
            <a:chOff x="1739813" y="1210563"/>
            <a:chExt cx="998975" cy="881550"/>
          </a:xfrm>
        </p:grpSpPr>
        <p:sp>
          <p:nvSpPr>
            <p:cNvPr id="349" name="Google Shape;349;p7"/>
            <p:cNvSpPr/>
            <p:nvPr/>
          </p:nvSpPr>
          <p:spPr>
            <a:xfrm>
              <a:off x="1784163" y="1261788"/>
              <a:ext cx="954625" cy="830325"/>
            </a:xfrm>
            <a:custGeom>
              <a:rect b="b" l="l" r="r" t="t"/>
              <a:pathLst>
                <a:path extrusionOk="0" h="33213" w="38185">
                  <a:moveTo>
                    <a:pt x="12183" y="0"/>
                  </a:moveTo>
                  <a:cubicBezTo>
                    <a:pt x="7860" y="0"/>
                    <a:pt x="4211" y="3511"/>
                    <a:pt x="2406" y="7455"/>
                  </a:cubicBezTo>
                  <a:cubicBezTo>
                    <a:pt x="275" y="12087"/>
                    <a:pt x="1" y="17623"/>
                    <a:pt x="1894" y="22433"/>
                  </a:cubicBezTo>
                  <a:cubicBezTo>
                    <a:pt x="4355" y="28694"/>
                    <a:pt x="10231" y="33212"/>
                    <a:pt x="16923" y="33212"/>
                  </a:cubicBezTo>
                  <a:cubicBezTo>
                    <a:pt x="17613" y="33212"/>
                    <a:pt x="18311" y="33164"/>
                    <a:pt x="19015" y="33065"/>
                  </a:cubicBezTo>
                  <a:cubicBezTo>
                    <a:pt x="24802" y="32256"/>
                    <a:pt x="29862" y="28600"/>
                    <a:pt x="33660" y="24159"/>
                  </a:cubicBezTo>
                  <a:cubicBezTo>
                    <a:pt x="35350" y="22183"/>
                    <a:pt x="36874" y="19968"/>
                    <a:pt x="37446" y="17432"/>
                  </a:cubicBezTo>
                  <a:cubicBezTo>
                    <a:pt x="38184" y="14170"/>
                    <a:pt x="37029" y="10896"/>
                    <a:pt x="34184" y="9074"/>
                  </a:cubicBezTo>
                  <a:cubicBezTo>
                    <a:pt x="31183" y="7169"/>
                    <a:pt x="27349" y="7538"/>
                    <a:pt x="24242" y="5871"/>
                  </a:cubicBezTo>
                  <a:cubicBezTo>
                    <a:pt x="20980" y="4133"/>
                    <a:pt x="18039" y="1216"/>
                    <a:pt x="14407" y="287"/>
                  </a:cubicBezTo>
                  <a:cubicBezTo>
                    <a:pt x="13836" y="145"/>
                    <a:pt x="13252" y="37"/>
                    <a:pt x="12645" y="14"/>
                  </a:cubicBezTo>
                  <a:cubicBezTo>
                    <a:pt x="12490" y="5"/>
                    <a:pt x="12336" y="0"/>
                    <a:pt x="1218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7"/>
            <p:cNvSpPr/>
            <p:nvPr/>
          </p:nvSpPr>
          <p:spPr>
            <a:xfrm>
              <a:off x="1784163" y="1261788"/>
              <a:ext cx="954625" cy="830325"/>
            </a:xfrm>
            <a:custGeom>
              <a:rect b="b" l="l" r="r" t="t"/>
              <a:pathLst>
                <a:path extrusionOk="0" h="33213" w="38185">
                  <a:moveTo>
                    <a:pt x="12183" y="0"/>
                  </a:moveTo>
                  <a:cubicBezTo>
                    <a:pt x="7860" y="0"/>
                    <a:pt x="4211" y="3511"/>
                    <a:pt x="2406" y="7455"/>
                  </a:cubicBezTo>
                  <a:cubicBezTo>
                    <a:pt x="275" y="12087"/>
                    <a:pt x="1" y="17623"/>
                    <a:pt x="1894" y="22433"/>
                  </a:cubicBezTo>
                  <a:cubicBezTo>
                    <a:pt x="4355" y="28694"/>
                    <a:pt x="10231" y="33212"/>
                    <a:pt x="16923" y="33212"/>
                  </a:cubicBezTo>
                  <a:cubicBezTo>
                    <a:pt x="17613" y="33212"/>
                    <a:pt x="18311" y="33164"/>
                    <a:pt x="19015" y="33065"/>
                  </a:cubicBezTo>
                  <a:cubicBezTo>
                    <a:pt x="24802" y="32256"/>
                    <a:pt x="29862" y="28600"/>
                    <a:pt x="33660" y="24159"/>
                  </a:cubicBezTo>
                  <a:cubicBezTo>
                    <a:pt x="35350" y="22183"/>
                    <a:pt x="36874" y="19968"/>
                    <a:pt x="37446" y="17432"/>
                  </a:cubicBezTo>
                  <a:cubicBezTo>
                    <a:pt x="38184" y="14170"/>
                    <a:pt x="37029" y="10896"/>
                    <a:pt x="34184" y="9074"/>
                  </a:cubicBezTo>
                  <a:cubicBezTo>
                    <a:pt x="31183" y="7169"/>
                    <a:pt x="27349" y="7538"/>
                    <a:pt x="24242" y="5871"/>
                  </a:cubicBezTo>
                  <a:cubicBezTo>
                    <a:pt x="20980" y="4133"/>
                    <a:pt x="18039" y="1216"/>
                    <a:pt x="14407" y="287"/>
                  </a:cubicBezTo>
                  <a:cubicBezTo>
                    <a:pt x="13836" y="145"/>
                    <a:pt x="13252" y="37"/>
                    <a:pt x="12645" y="14"/>
                  </a:cubicBezTo>
                  <a:cubicBezTo>
                    <a:pt x="12490" y="5"/>
                    <a:pt x="12336" y="0"/>
                    <a:pt x="12183" y="0"/>
                  </a:cubicBez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7"/>
            <p:cNvSpPr/>
            <p:nvPr/>
          </p:nvSpPr>
          <p:spPr>
            <a:xfrm>
              <a:off x="1739813" y="1210563"/>
              <a:ext cx="866200" cy="801800"/>
            </a:xfrm>
            <a:custGeom>
              <a:rect b="b" l="l" r="r" t="t"/>
              <a:pathLst>
                <a:path extrusionOk="0" h="32072" w="34648">
                  <a:moveTo>
                    <a:pt x="15384" y="0"/>
                  </a:moveTo>
                  <a:cubicBezTo>
                    <a:pt x="12779" y="0"/>
                    <a:pt x="10075" y="1083"/>
                    <a:pt x="7942" y="2670"/>
                  </a:cubicBezTo>
                  <a:cubicBezTo>
                    <a:pt x="4144" y="5504"/>
                    <a:pt x="1465" y="9885"/>
                    <a:pt x="870" y="14659"/>
                  </a:cubicBezTo>
                  <a:cubicBezTo>
                    <a:pt x="1" y="21494"/>
                    <a:pt x="3477" y="28459"/>
                    <a:pt x="10097" y="30947"/>
                  </a:cubicBezTo>
                  <a:cubicBezTo>
                    <a:pt x="12167" y="31729"/>
                    <a:pt x="14351" y="32071"/>
                    <a:pt x="16555" y="32071"/>
                  </a:cubicBezTo>
                  <a:cubicBezTo>
                    <a:pt x="19754" y="32071"/>
                    <a:pt x="22996" y="31351"/>
                    <a:pt x="25992" y="30209"/>
                  </a:cubicBezTo>
                  <a:cubicBezTo>
                    <a:pt x="28254" y="29352"/>
                    <a:pt x="30481" y="28221"/>
                    <a:pt x="32076" y="26411"/>
                  </a:cubicBezTo>
                  <a:cubicBezTo>
                    <a:pt x="34136" y="24077"/>
                    <a:pt x="34648" y="20898"/>
                    <a:pt x="33136" y="18136"/>
                  </a:cubicBezTo>
                  <a:cubicBezTo>
                    <a:pt x="31540" y="15243"/>
                    <a:pt x="28254" y="13850"/>
                    <a:pt x="26456" y="11099"/>
                  </a:cubicBezTo>
                  <a:cubicBezTo>
                    <a:pt x="24575" y="8230"/>
                    <a:pt x="23468" y="4539"/>
                    <a:pt x="20932" y="2170"/>
                  </a:cubicBezTo>
                  <a:cubicBezTo>
                    <a:pt x="20527" y="1801"/>
                    <a:pt x="20087" y="1455"/>
                    <a:pt x="19610" y="1158"/>
                  </a:cubicBezTo>
                  <a:cubicBezTo>
                    <a:pt x="18316" y="351"/>
                    <a:pt x="16866" y="0"/>
                    <a:pt x="1538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 name="Google Shape;352;p7"/>
          <p:cNvGrpSpPr/>
          <p:nvPr/>
        </p:nvGrpSpPr>
        <p:grpSpPr>
          <a:xfrm>
            <a:off x="6028160" y="1180418"/>
            <a:ext cx="1909614" cy="1500463"/>
            <a:chOff x="6348513" y="1271325"/>
            <a:chExt cx="1112375" cy="808875"/>
          </a:xfrm>
        </p:grpSpPr>
        <p:sp>
          <p:nvSpPr>
            <p:cNvPr id="353" name="Google Shape;353;p7"/>
            <p:cNvSpPr/>
            <p:nvPr/>
          </p:nvSpPr>
          <p:spPr>
            <a:xfrm>
              <a:off x="6407738" y="1271325"/>
              <a:ext cx="1053150" cy="808875"/>
            </a:xfrm>
            <a:custGeom>
              <a:rect b="b" l="l" r="r" t="t"/>
              <a:pathLst>
                <a:path extrusionOk="0" h="32355" w="42126">
                  <a:moveTo>
                    <a:pt x="30957" y="0"/>
                  </a:moveTo>
                  <a:cubicBezTo>
                    <a:pt x="29781" y="0"/>
                    <a:pt x="28565" y="287"/>
                    <a:pt x="27338" y="928"/>
                  </a:cubicBezTo>
                  <a:cubicBezTo>
                    <a:pt x="23861" y="2726"/>
                    <a:pt x="22265" y="5571"/>
                    <a:pt x="18098" y="6059"/>
                  </a:cubicBezTo>
                  <a:cubicBezTo>
                    <a:pt x="14253" y="6512"/>
                    <a:pt x="10252" y="6917"/>
                    <a:pt x="7216" y="9441"/>
                  </a:cubicBezTo>
                  <a:cubicBezTo>
                    <a:pt x="1" y="15453"/>
                    <a:pt x="2977" y="26681"/>
                    <a:pt x="11276" y="30622"/>
                  </a:cubicBezTo>
                  <a:cubicBezTo>
                    <a:pt x="13816" y="31833"/>
                    <a:pt x="16578" y="32355"/>
                    <a:pt x="19349" y="32355"/>
                  </a:cubicBezTo>
                  <a:cubicBezTo>
                    <a:pt x="21917" y="32355"/>
                    <a:pt x="24493" y="31907"/>
                    <a:pt x="26909" y="31146"/>
                  </a:cubicBezTo>
                  <a:cubicBezTo>
                    <a:pt x="32683" y="29324"/>
                    <a:pt x="37994" y="25550"/>
                    <a:pt x="40470" y="20049"/>
                  </a:cubicBezTo>
                  <a:cubicBezTo>
                    <a:pt x="41720" y="17263"/>
                    <a:pt x="42125" y="13977"/>
                    <a:pt x="41554" y="10858"/>
                  </a:cubicBezTo>
                  <a:cubicBezTo>
                    <a:pt x="41196" y="8845"/>
                    <a:pt x="40434" y="6893"/>
                    <a:pt x="39244" y="5178"/>
                  </a:cubicBezTo>
                  <a:cubicBezTo>
                    <a:pt x="37170" y="2203"/>
                    <a:pt x="34216" y="0"/>
                    <a:pt x="30957"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7"/>
            <p:cNvSpPr/>
            <p:nvPr/>
          </p:nvSpPr>
          <p:spPr>
            <a:xfrm>
              <a:off x="6407738" y="1271325"/>
              <a:ext cx="1053150" cy="808875"/>
            </a:xfrm>
            <a:custGeom>
              <a:rect b="b" l="l" r="r" t="t"/>
              <a:pathLst>
                <a:path extrusionOk="0" h="32355" w="42126">
                  <a:moveTo>
                    <a:pt x="30957" y="0"/>
                  </a:moveTo>
                  <a:cubicBezTo>
                    <a:pt x="29781" y="0"/>
                    <a:pt x="28565" y="287"/>
                    <a:pt x="27338" y="928"/>
                  </a:cubicBezTo>
                  <a:cubicBezTo>
                    <a:pt x="23861" y="2726"/>
                    <a:pt x="22265" y="5571"/>
                    <a:pt x="18098" y="6059"/>
                  </a:cubicBezTo>
                  <a:cubicBezTo>
                    <a:pt x="14253" y="6512"/>
                    <a:pt x="10252" y="6917"/>
                    <a:pt x="7216" y="9441"/>
                  </a:cubicBezTo>
                  <a:cubicBezTo>
                    <a:pt x="1" y="15453"/>
                    <a:pt x="2977" y="26681"/>
                    <a:pt x="11276" y="30622"/>
                  </a:cubicBezTo>
                  <a:cubicBezTo>
                    <a:pt x="13816" y="31833"/>
                    <a:pt x="16578" y="32355"/>
                    <a:pt x="19349" y="32355"/>
                  </a:cubicBezTo>
                  <a:cubicBezTo>
                    <a:pt x="21917" y="32355"/>
                    <a:pt x="24493" y="31907"/>
                    <a:pt x="26909" y="31146"/>
                  </a:cubicBezTo>
                  <a:cubicBezTo>
                    <a:pt x="32683" y="29324"/>
                    <a:pt x="37994" y="25550"/>
                    <a:pt x="40470" y="20049"/>
                  </a:cubicBezTo>
                  <a:cubicBezTo>
                    <a:pt x="41720" y="17263"/>
                    <a:pt x="42125" y="13977"/>
                    <a:pt x="41554" y="10858"/>
                  </a:cubicBezTo>
                  <a:cubicBezTo>
                    <a:pt x="41196" y="8845"/>
                    <a:pt x="40434" y="6893"/>
                    <a:pt x="39244" y="5178"/>
                  </a:cubicBezTo>
                  <a:cubicBezTo>
                    <a:pt x="37170" y="2203"/>
                    <a:pt x="34216" y="0"/>
                    <a:pt x="30957" y="0"/>
                  </a:cubicBez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7"/>
            <p:cNvSpPr/>
            <p:nvPr/>
          </p:nvSpPr>
          <p:spPr>
            <a:xfrm>
              <a:off x="6348513" y="1311250"/>
              <a:ext cx="990925" cy="681025"/>
            </a:xfrm>
            <a:custGeom>
              <a:rect b="b" l="l" r="r" t="t"/>
              <a:pathLst>
                <a:path extrusionOk="0" h="27241" w="39637">
                  <a:moveTo>
                    <a:pt x="13584" y="0"/>
                  </a:moveTo>
                  <a:cubicBezTo>
                    <a:pt x="13227" y="0"/>
                    <a:pt x="12866" y="18"/>
                    <a:pt x="12502" y="57"/>
                  </a:cubicBezTo>
                  <a:cubicBezTo>
                    <a:pt x="3691" y="974"/>
                    <a:pt x="0" y="10939"/>
                    <a:pt x="4322" y="18071"/>
                  </a:cubicBezTo>
                  <a:cubicBezTo>
                    <a:pt x="6870" y="22286"/>
                    <a:pt x="11430" y="24989"/>
                    <a:pt x="16169" y="26298"/>
                  </a:cubicBezTo>
                  <a:cubicBezTo>
                    <a:pt x="18345" y="26905"/>
                    <a:pt x="20627" y="27240"/>
                    <a:pt x="22892" y="27240"/>
                  </a:cubicBezTo>
                  <a:cubicBezTo>
                    <a:pt x="26315" y="27240"/>
                    <a:pt x="29700" y="26475"/>
                    <a:pt x="32624" y="24727"/>
                  </a:cubicBezTo>
                  <a:cubicBezTo>
                    <a:pt x="35088" y="23238"/>
                    <a:pt x="37148" y="20964"/>
                    <a:pt x="38386" y="18333"/>
                  </a:cubicBezTo>
                  <a:cubicBezTo>
                    <a:pt x="39184" y="16630"/>
                    <a:pt x="39636" y="14773"/>
                    <a:pt x="39624" y="12892"/>
                  </a:cubicBezTo>
                  <a:cubicBezTo>
                    <a:pt x="39601" y="8415"/>
                    <a:pt x="37541" y="4212"/>
                    <a:pt x="32659" y="3712"/>
                  </a:cubicBezTo>
                  <a:cubicBezTo>
                    <a:pt x="32162" y="3660"/>
                    <a:pt x="31682" y="3641"/>
                    <a:pt x="31214" y="3641"/>
                  </a:cubicBezTo>
                  <a:cubicBezTo>
                    <a:pt x="29667" y="3641"/>
                    <a:pt x="28255" y="3858"/>
                    <a:pt x="26833" y="3858"/>
                  </a:cubicBezTo>
                  <a:cubicBezTo>
                    <a:pt x="25521" y="3858"/>
                    <a:pt x="24200" y="3673"/>
                    <a:pt x="22753" y="2962"/>
                  </a:cubicBezTo>
                  <a:cubicBezTo>
                    <a:pt x="19844" y="1534"/>
                    <a:pt x="16857" y="0"/>
                    <a:pt x="1358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 name="Google Shape;356;p7"/>
          <p:cNvGrpSpPr/>
          <p:nvPr/>
        </p:nvGrpSpPr>
        <p:grpSpPr>
          <a:xfrm>
            <a:off x="3692865" y="1180436"/>
            <a:ext cx="1878868" cy="1426397"/>
            <a:chOff x="4046913" y="1234388"/>
            <a:chExt cx="1050175" cy="857725"/>
          </a:xfrm>
        </p:grpSpPr>
        <p:sp>
          <p:nvSpPr>
            <p:cNvPr id="357" name="Google Shape;357;p7"/>
            <p:cNvSpPr/>
            <p:nvPr/>
          </p:nvSpPr>
          <p:spPr>
            <a:xfrm>
              <a:off x="4170738" y="1234388"/>
              <a:ext cx="926350" cy="857725"/>
            </a:xfrm>
            <a:custGeom>
              <a:rect b="b" l="l" r="r" t="t"/>
              <a:pathLst>
                <a:path extrusionOk="0" h="34309" w="37054">
                  <a:moveTo>
                    <a:pt x="16437" y="0"/>
                  </a:moveTo>
                  <a:cubicBezTo>
                    <a:pt x="15107" y="0"/>
                    <a:pt x="13779" y="134"/>
                    <a:pt x="12467" y="421"/>
                  </a:cubicBezTo>
                  <a:cubicBezTo>
                    <a:pt x="5025" y="2052"/>
                    <a:pt x="251" y="8922"/>
                    <a:pt x="108" y="16340"/>
                  </a:cubicBezTo>
                  <a:cubicBezTo>
                    <a:pt x="1" y="21519"/>
                    <a:pt x="2180" y="26603"/>
                    <a:pt x="5787" y="30211"/>
                  </a:cubicBezTo>
                  <a:cubicBezTo>
                    <a:pt x="8147" y="32561"/>
                    <a:pt x="11431" y="34308"/>
                    <a:pt x="14666" y="34308"/>
                  </a:cubicBezTo>
                  <a:cubicBezTo>
                    <a:pt x="15790" y="34308"/>
                    <a:pt x="16908" y="34097"/>
                    <a:pt x="17979" y="33628"/>
                  </a:cubicBezTo>
                  <a:cubicBezTo>
                    <a:pt x="18539" y="33390"/>
                    <a:pt x="19051" y="33092"/>
                    <a:pt x="19539" y="32759"/>
                  </a:cubicBezTo>
                  <a:cubicBezTo>
                    <a:pt x="22611" y="30627"/>
                    <a:pt x="24361" y="26865"/>
                    <a:pt x="26814" y="24103"/>
                  </a:cubicBezTo>
                  <a:cubicBezTo>
                    <a:pt x="29147" y="21460"/>
                    <a:pt x="32874" y="20471"/>
                    <a:pt x="35017" y="17638"/>
                  </a:cubicBezTo>
                  <a:cubicBezTo>
                    <a:pt x="37053" y="14947"/>
                    <a:pt x="37005" y="11470"/>
                    <a:pt x="35172" y="8672"/>
                  </a:cubicBezTo>
                  <a:cubicBezTo>
                    <a:pt x="33755" y="6493"/>
                    <a:pt x="31552" y="4946"/>
                    <a:pt x="29290" y="3684"/>
                  </a:cubicBezTo>
                  <a:cubicBezTo>
                    <a:pt x="25357" y="1493"/>
                    <a:pt x="20888" y="0"/>
                    <a:pt x="16437"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7"/>
            <p:cNvSpPr/>
            <p:nvPr/>
          </p:nvSpPr>
          <p:spPr>
            <a:xfrm>
              <a:off x="4170738" y="1234388"/>
              <a:ext cx="926350" cy="857725"/>
            </a:xfrm>
            <a:custGeom>
              <a:rect b="b" l="l" r="r" t="t"/>
              <a:pathLst>
                <a:path extrusionOk="0" h="34309" w="37054">
                  <a:moveTo>
                    <a:pt x="16437" y="0"/>
                  </a:moveTo>
                  <a:cubicBezTo>
                    <a:pt x="15107" y="0"/>
                    <a:pt x="13779" y="134"/>
                    <a:pt x="12467" y="421"/>
                  </a:cubicBezTo>
                  <a:cubicBezTo>
                    <a:pt x="5025" y="2052"/>
                    <a:pt x="251" y="8922"/>
                    <a:pt x="108" y="16340"/>
                  </a:cubicBezTo>
                  <a:cubicBezTo>
                    <a:pt x="1" y="21519"/>
                    <a:pt x="2180" y="26603"/>
                    <a:pt x="5787" y="30211"/>
                  </a:cubicBezTo>
                  <a:cubicBezTo>
                    <a:pt x="8147" y="32561"/>
                    <a:pt x="11431" y="34308"/>
                    <a:pt x="14666" y="34308"/>
                  </a:cubicBezTo>
                  <a:cubicBezTo>
                    <a:pt x="15790" y="34308"/>
                    <a:pt x="16908" y="34097"/>
                    <a:pt x="17979" y="33628"/>
                  </a:cubicBezTo>
                  <a:cubicBezTo>
                    <a:pt x="18539" y="33390"/>
                    <a:pt x="19051" y="33092"/>
                    <a:pt x="19539" y="32759"/>
                  </a:cubicBezTo>
                  <a:cubicBezTo>
                    <a:pt x="22611" y="30627"/>
                    <a:pt x="24361" y="26865"/>
                    <a:pt x="26814" y="24103"/>
                  </a:cubicBezTo>
                  <a:cubicBezTo>
                    <a:pt x="29147" y="21460"/>
                    <a:pt x="32874" y="20471"/>
                    <a:pt x="35017" y="17638"/>
                  </a:cubicBezTo>
                  <a:cubicBezTo>
                    <a:pt x="37053" y="14947"/>
                    <a:pt x="37005" y="11470"/>
                    <a:pt x="35172" y="8672"/>
                  </a:cubicBezTo>
                  <a:cubicBezTo>
                    <a:pt x="33755" y="6493"/>
                    <a:pt x="31552" y="4946"/>
                    <a:pt x="29290" y="3684"/>
                  </a:cubicBezTo>
                  <a:cubicBezTo>
                    <a:pt x="25357" y="1493"/>
                    <a:pt x="20888" y="0"/>
                    <a:pt x="16437" y="0"/>
                  </a:cubicBez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7"/>
            <p:cNvSpPr/>
            <p:nvPr/>
          </p:nvSpPr>
          <p:spPr>
            <a:xfrm>
              <a:off x="4046913" y="1288888"/>
              <a:ext cx="975700" cy="736325"/>
            </a:xfrm>
            <a:custGeom>
              <a:rect b="b" l="l" r="r" t="t"/>
              <a:pathLst>
                <a:path extrusionOk="0" h="29453" w="39028">
                  <a:moveTo>
                    <a:pt x="15810" y="1"/>
                  </a:moveTo>
                  <a:cubicBezTo>
                    <a:pt x="13993" y="1"/>
                    <a:pt x="12186" y="259"/>
                    <a:pt x="10443" y="825"/>
                  </a:cubicBezTo>
                  <a:cubicBezTo>
                    <a:pt x="7716" y="1718"/>
                    <a:pt x="5192" y="3480"/>
                    <a:pt x="3406" y="5778"/>
                  </a:cubicBezTo>
                  <a:cubicBezTo>
                    <a:pt x="2251" y="7254"/>
                    <a:pt x="1394" y="8969"/>
                    <a:pt x="977" y="10802"/>
                  </a:cubicBezTo>
                  <a:cubicBezTo>
                    <a:pt x="1" y="15160"/>
                    <a:pt x="1072" y="19732"/>
                    <a:pt x="5716" y="21304"/>
                  </a:cubicBezTo>
                  <a:cubicBezTo>
                    <a:pt x="9204" y="22494"/>
                    <a:pt x="12193" y="21804"/>
                    <a:pt x="15205" y="24244"/>
                  </a:cubicBezTo>
                  <a:cubicBezTo>
                    <a:pt x="18003" y="26519"/>
                    <a:pt x="20861" y="28924"/>
                    <a:pt x="24552" y="29364"/>
                  </a:cubicBezTo>
                  <a:cubicBezTo>
                    <a:pt x="25039" y="29424"/>
                    <a:pt x="25518" y="29452"/>
                    <a:pt x="25987" y="29452"/>
                  </a:cubicBezTo>
                  <a:cubicBezTo>
                    <a:pt x="33970" y="29452"/>
                    <a:pt x="39027" y="21103"/>
                    <a:pt x="36553" y="13624"/>
                  </a:cubicBezTo>
                  <a:cubicBezTo>
                    <a:pt x="35005" y="8957"/>
                    <a:pt x="31159" y="5314"/>
                    <a:pt x="26838" y="2956"/>
                  </a:cubicBezTo>
                  <a:cubicBezTo>
                    <a:pt x="23461" y="1135"/>
                    <a:pt x="19615" y="1"/>
                    <a:pt x="15810"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0" name="Google Shape;360;p7"/>
          <p:cNvSpPr txBox="1"/>
          <p:nvPr>
            <p:ph type="title"/>
          </p:nvPr>
        </p:nvSpPr>
        <p:spPr>
          <a:xfrm>
            <a:off x="1282538" y="2747155"/>
            <a:ext cx="18333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時間</a:t>
            </a:r>
            <a:endParaRPr/>
          </a:p>
        </p:txBody>
      </p:sp>
      <p:sp>
        <p:nvSpPr>
          <p:cNvPr id="361" name="Google Shape;361;p7"/>
          <p:cNvSpPr txBox="1"/>
          <p:nvPr>
            <p:ph idx="2" type="title"/>
          </p:nvPr>
        </p:nvSpPr>
        <p:spPr>
          <a:xfrm>
            <a:off x="3686375" y="2790293"/>
            <a:ext cx="18333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イベント</a:t>
            </a:r>
            <a:endParaRPr/>
          </a:p>
        </p:txBody>
      </p:sp>
      <p:sp>
        <p:nvSpPr>
          <p:cNvPr id="362" name="Google Shape;362;p7"/>
          <p:cNvSpPr txBox="1"/>
          <p:nvPr>
            <p:ph idx="3" type="title"/>
          </p:nvPr>
        </p:nvSpPr>
        <p:spPr>
          <a:xfrm>
            <a:off x="6090200" y="2747143"/>
            <a:ext cx="18333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気候</a:t>
            </a:r>
            <a:endParaRPr/>
          </a:p>
        </p:txBody>
      </p:sp>
      <p:sp>
        <p:nvSpPr>
          <p:cNvPr id="363" name="Google Shape;363;p7"/>
          <p:cNvSpPr txBox="1"/>
          <p:nvPr/>
        </p:nvSpPr>
        <p:spPr>
          <a:xfrm>
            <a:off x="267600" y="4019125"/>
            <a:ext cx="8608800" cy="8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Signika"/>
                <a:ea typeface="Signika"/>
                <a:cs typeface="Signika"/>
                <a:sym typeface="Signika"/>
              </a:rPr>
              <a:t>そして、それらの要因だけで電車が混雑するかどうかを乗客が予測するのは大変な作業です.</a:t>
            </a:r>
            <a:endParaRPr b="0" i="0" sz="2200" u="none" cap="none" strike="noStrike">
              <a:solidFill>
                <a:srgbClr val="000000"/>
              </a:solidFill>
              <a:latin typeface="Signika"/>
              <a:ea typeface="Signika"/>
              <a:cs typeface="Signika"/>
              <a:sym typeface="Signika"/>
            </a:endParaRPr>
          </a:p>
        </p:txBody>
      </p:sp>
      <p:pic>
        <p:nvPicPr>
          <p:cNvPr id="364" name="Google Shape;364;p7"/>
          <p:cNvPicPr preferRelativeResize="0"/>
          <p:nvPr/>
        </p:nvPicPr>
        <p:blipFill rotWithShape="1">
          <a:blip r:embed="rId3">
            <a:alphaModFix/>
          </a:blip>
          <a:srcRect b="0" l="0" r="0" t="0"/>
          <a:stretch/>
        </p:blipFill>
        <p:spPr>
          <a:xfrm>
            <a:off x="4025973" y="1160538"/>
            <a:ext cx="1261975" cy="1261975"/>
          </a:xfrm>
          <a:prstGeom prst="rect">
            <a:avLst/>
          </a:prstGeom>
          <a:noFill/>
          <a:ln>
            <a:noFill/>
          </a:ln>
        </p:spPr>
      </p:pic>
      <p:pic>
        <p:nvPicPr>
          <p:cNvPr id="365" name="Google Shape;365;p7"/>
          <p:cNvPicPr preferRelativeResize="0"/>
          <p:nvPr/>
        </p:nvPicPr>
        <p:blipFill rotWithShape="1">
          <a:blip r:embed="rId4">
            <a:alphaModFix/>
          </a:blip>
          <a:srcRect b="0" l="0" r="0" t="0"/>
          <a:stretch/>
        </p:blipFill>
        <p:spPr>
          <a:xfrm rot="3">
            <a:off x="6136300" y="1039551"/>
            <a:ext cx="1878851" cy="1878849"/>
          </a:xfrm>
          <a:prstGeom prst="rect">
            <a:avLst/>
          </a:prstGeom>
          <a:noFill/>
          <a:ln>
            <a:noFill/>
          </a:ln>
        </p:spPr>
      </p:pic>
      <p:pic>
        <p:nvPicPr>
          <p:cNvPr id="366" name="Google Shape;366;p7"/>
          <p:cNvPicPr preferRelativeResize="0"/>
          <p:nvPr/>
        </p:nvPicPr>
        <p:blipFill rotWithShape="1">
          <a:blip r:embed="rId5">
            <a:alphaModFix/>
          </a:blip>
          <a:srcRect b="35798" l="2812" r="2801" t="25238"/>
          <a:stretch/>
        </p:blipFill>
        <p:spPr>
          <a:xfrm>
            <a:off x="1174313" y="1735525"/>
            <a:ext cx="2133300" cy="687000"/>
          </a:xfrm>
          <a:prstGeom prst="round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8"/>
          <p:cNvSpPr txBox="1"/>
          <p:nvPr>
            <p:ph type="title"/>
          </p:nvPr>
        </p:nvSpPr>
        <p:spPr>
          <a:xfrm>
            <a:off x="126325" y="292599"/>
            <a:ext cx="3886200" cy="6504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現在の状態</a:t>
            </a:r>
            <a:endParaRPr/>
          </a:p>
        </p:txBody>
      </p:sp>
      <p:pic>
        <p:nvPicPr>
          <p:cNvPr id="372" name="Google Shape;372;p8"/>
          <p:cNvPicPr preferRelativeResize="0"/>
          <p:nvPr/>
        </p:nvPicPr>
        <p:blipFill rotWithShape="1">
          <a:blip r:embed="rId3">
            <a:alphaModFix/>
          </a:blip>
          <a:srcRect b="0" l="0" r="0" t="0"/>
          <a:stretch/>
        </p:blipFill>
        <p:spPr>
          <a:xfrm>
            <a:off x="291501" y="1750300"/>
            <a:ext cx="4121047" cy="2908998"/>
          </a:xfrm>
          <a:prstGeom prst="rect">
            <a:avLst/>
          </a:prstGeom>
          <a:noFill/>
          <a:ln>
            <a:noFill/>
          </a:ln>
        </p:spPr>
      </p:pic>
      <p:pic>
        <p:nvPicPr>
          <p:cNvPr id="373" name="Google Shape;373;p8"/>
          <p:cNvPicPr preferRelativeResize="0"/>
          <p:nvPr/>
        </p:nvPicPr>
        <p:blipFill rotWithShape="1">
          <a:blip r:embed="rId4">
            <a:alphaModFix/>
          </a:blip>
          <a:srcRect b="0" l="0" r="0" t="0"/>
          <a:stretch/>
        </p:blipFill>
        <p:spPr>
          <a:xfrm>
            <a:off x="4866158" y="577425"/>
            <a:ext cx="3492541" cy="2466607"/>
          </a:xfrm>
          <a:prstGeom prst="rect">
            <a:avLst/>
          </a:prstGeom>
          <a:noFill/>
          <a:ln>
            <a:noFill/>
          </a:ln>
        </p:spPr>
      </p:pic>
      <p:sp>
        <p:nvSpPr>
          <p:cNvPr id="374" name="Google Shape;374;p8"/>
          <p:cNvSpPr txBox="1"/>
          <p:nvPr/>
        </p:nvSpPr>
        <p:spPr>
          <a:xfrm>
            <a:off x="4681375" y="4659300"/>
            <a:ext cx="4530900" cy="8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ignika"/>
                <a:ea typeface="Signika"/>
                <a:cs typeface="Signika"/>
                <a:sym typeface="Signika"/>
              </a:rPr>
              <a:t>Source: Our World in Data,2020</a:t>
            </a:r>
            <a:endParaRPr b="0" i="0" sz="8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ignika"/>
                <a:ea typeface="Signika"/>
                <a:cs typeface="Signika"/>
                <a:sym typeface="Signika"/>
              </a:rPr>
              <a:t>https://ourworldindata.org/coronavirus/country/japan?country=~JPN</a:t>
            </a:r>
            <a:endParaRPr b="0" i="0" sz="800" u="none" cap="none" strike="noStrike">
              <a:solidFill>
                <a:srgbClr val="000000"/>
              </a:solidFill>
              <a:latin typeface="Signika"/>
              <a:ea typeface="Signika"/>
              <a:cs typeface="Signika"/>
              <a:sym typeface="Signika"/>
            </a:endParaRPr>
          </a:p>
        </p:txBody>
      </p:sp>
      <p:sp>
        <p:nvSpPr>
          <p:cNvPr id="375" name="Google Shape;375;p8"/>
          <p:cNvSpPr txBox="1"/>
          <p:nvPr/>
        </p:nvSpPr>
        <p:spPr>
          <a:xfrm>
            <a:off x="4750775" y="4008325"/>
            <a:ext cx="3492600" cy="47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1" i="0" lang="en" sz="1800" u="none" cap="none" strike="noStrike">
                <a:solidFill>
                  <a:schemeClr val="dk1"/>
                </a:solidFill>
                <a:latin typeface="Signika"/>
                <a:ea typeface="Signika"/>
                <a:cs typeface="Signika"/>
                <a:sym typeface="Signika"/>
              </a:rPr>
              <a:t>COVID-19はまだ広がっています</a:t>
            </a:r>
            <a:endParaRPr b="1" i="0" sz="1800" u="none" cap="none" strike="noStrike">
              <a:solidFill>
                <a:schemeClr val="dk1"/>
              </a:solidFill>
              <a:latin typeface="Signika"/>
              <a:ea typeface="Signika"/>
              <a:cs typeface="Signika"/>
              <a:sym typeface="Signik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9"/>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私たちは状況に適応し始めました</a:t>
            </a:r>
            <a:endParaRPr/>
          </a:p>
        </p:txBody>
      </p:sp>
      <p:pic>
        <p:nvPicPr>
          <p:cNvPr id="381" name="Google Shape;381;p9"/>
          <p:cNvPicPr preferRelativeResize="0"/>
          <p:nvPr/>
        </p:nvPicPr>
        <p:blipFill rotWithShape="1">
          <a:blip r:embed="rId3">
            <a:alphaModFix/>
          </a:blip>
          <a:srcRect b="0" l="0" r="0" t="0"/>
          <a:stretch/>
        </p:blipFill>
        <p:spPr>
          <a:xfrm>
            <a:off x="733592" y="1517204"/>
            <a:ext cx="3490425" cy="2322700"/>
          </a:xfrm>
          <a:prstGeom prst="rect">
            <a:avLst/>
          </a:prstGeom>
          <a:noFill/>
          <a:ln>
            <a:noFill/>
          </a:ln>
        </p:spPr>
      </p:pic>
      <p:pic>
        <p:nvPicPr>
          <p:cNvPr id="382" name="Google Shape;382;p9"/>
          <p:cNvPicPr preferRelativeResize="0"/>
          <p:nvPr/>
        </p:nvPicPr>
        <p:blipFill rotWithShape="1">
          <a:blip r:embed="rId4">
            <a:alphaModFix/>
          </a:blip>
          <a:srcRect b="0" l="0" r="0" t="0"/>
          <a:stretch/>
        </p:blipFill>
        <p:spPr>
          <a:xfrm>
            <a:off x="4777951" y="1517198"/>
            <a:ext cx="3805850" cy="2537250"/>
          </a:xfrm>
          <a:prstGeom prst="rect">
            <a:avLst/>
          </a:prstGeom>
          <a:noFill/>
          <a:ln>
            <a:noFill/>
          </a:ln>
        </p:spPr>
      </p:pic>
      <p:sp>
        <p:nvSpPr>
          <p:cNvPr id="383" name="Google Shape;383;p9"/>
          <p:cNvSpPr txBox="1"/>
          <p:nvPr/>
        </p:nvSpPr>
        <p:spPr>
          <a:xfrm>
            <a:off x="1043813" y="4196000"/>
            <a:ext cx="2588400" cy="49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窓を開けて換気する</a:t>
            </a:r>
            <a:endParaRPr b="0" i="0" sz="1400" u="none" cap="none" strike="noStrike">
              <a:solidFill>
                <a:srgbClr val="000000"/>
              </a:solidFill>
              <a:latin typeface="Signika"/>
              <a:ea typeface="Signika"/>
              <a:cs typeface="Signika"/>
              <a:sym typeface="Signika"/>
            </a:endParaRPr>
          </a:p>
        </p:txBody>
      </p:sp>
      <p:sp>
        <p:nvSpPr>
          <p:cNvPr id="384" name="Google Shape;384;p9"/>
          <p:cNvSpPr txBox="1"/>
          <p:nvPr/>
        </p:nvSpPr>
        <p:spPr>
          <a:xfrm>
            <a:off x="5704150" y="4196000"/>
            <a:ext cx="2131500" cy="49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通勤時間のシフト</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ID-19 and Public Transport By Slidesgo">
  <a:themeElements>
    <a:clrScheme name="Simple Light">
      <a:dk1>
        <a:srgbClr val="383455"/>
      </a:dk1>
      <a:lt1>
        <a:srgbClr val="FFFFFF"/>
      </a:lt1>
      <a:dk2>
        <a:srgbClr val="F76F70"/>
      </a:dk2>
      <a:lt2>
        <a:srgbClr val="A2DAD3"/>
      </a:lt2>
      <a:accent1>
        <a:srgbClr val="383455"/>
      </a:accent1>
      <a:accent2>
        <a:srgbClr val="FFFFFF"/>
      </a:accent2>
      <a:accent3>
        <a:srgbClr val="F76F70"/>
      </a:accent3>
      <a:accent4>
        <a:srgbClr val="A2DAD3"/>
      </a:accent4>
      <a:accent5>
        <a:srgbClr val="FFFFFF"/>
      </a:accent5>
      <a:accent6>
        <a:srgbClr val="F76F70"/>
      </a:accent6>
      <a:hlink>
        <a:srgbClr val="3834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